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701" r:id="rId5"/>
  </p:sldMasterIdLst>
  <p:notesMasterIdLst>
    <p:notesMasterId r:id="rId18"/>
  </p:notesMasterIdLst>
  <p:handoutMasterIdLst>
    <p:handoutMasterId r:id="rId19"/>
  </p:handoutMasterIdLst>
  <p:sldIdLst>
    <p:sldId id="259" r:id="rId6"/>
    <p:sldId id="276" r:id="rId7"/>
    <p:sldId id="274" r:id="rId8"/>
    <p:sldId id="271" r:id="rId9"/>
    <p:sldId id="263" r:id="rId10"/>
    <p:sldId id="299" r:id="rId11"/>
    <p:sldId id="284" r:id="rId12"/>
    <p:sldId id="283" r:id="rId13"/>
    <p:sldId id="277" r:id="rId14"/>
    <p:sldId id="281" r:id="rId15"/>
    <p:sldId id="278" r:id="rId16"/>
    <p:sldId id="279" r:id="rId17"/>
  </p:sldIdLst>
  <p:sldSz cx="12198350" cy="6858000"/>
  <p:notesSz cx="7099300" cy="10234613"/>
  <p:custDataLst>
    <p:tags r:id="rId20"/>
  </p:custDataLst>
  <p:defaultTextStyle>
    <a:defPPr>
      <a:defRPr lang="nl-NL"/>
    </a:defPPr>
    <a:lvl1pPr marL="0" algn="l" defTabSz="1219535" rtl="0" eaLnBrk="1" latinLnBrk="0" hangingPunct="1">
      <a:defRPr sz="2400" kern="1200">
        <a:solidFill>
          <a:schemeClr val="tx1"/>
        </a:solidFill>
        <a:latin typeface="+mn-lt"/>
        <a:ea typeface="+mn-ea"/>
        <a:cs typeface="+mn-cs"/>
      </a:defRPr>
    </a:lvl1pPr>
    <a:lvl2pPr marL="609768" algn="l" defTabSz="1219535" rtl="0" eaLnBrk="1" latinLnBrk="0" hangingPunct="1">
      <a:defRPr sz="2400" kern="1200">
        <a:solidFill>
          <a:schemeClr val="tx1"/>
        </a:solidFill>
        <a:latin typeface="+mn-lt"/>
        <a:ea typeface="+mn-ea"/>
        <a:cs typeface="+mn-cs"/>
      </a:defRPr>
    </a:lvl2pPr>
    <a:lvl3pPr marL="1219535" algn="l" defTabSz="1219535" rtl="0" eaLnBrk="1" latinLnBrk="0" hangingPunct="1">
      <a:defRPr sz="2400" kern="1200">
        <a:solidFill>
          <a:schemeClr val="tx1"/>
        </a:solidFill>
        <a:latin typeface="+mn-lt"/>
        <a:ea typeface="+mn-ea"/>
        <a:cs typeface="+mn-cs"/>
      </a:defRPr>
    </a:lvl3pPr>
    <a:lvl4pPr marL="1829303" algn="l" defTabSz="1219535" rtl="0" eaLnBrk="1" latinLnBrk="0" hangingPunct="1">
      <a:defRPr sz="2400" kern="1200">
        <a:solidFill>
          <a:schemeClr val="tx1"/>
        </a:solidFill>
        <a:latin typeface="+mn-lt"/>
        <a:ea typeface="+mn-ea"/>
        <a:cs typeface="+mn-cs"/>
      </a:defRPr>
    </a:lvl4pPr>
    <a:lvl5pPr marL="2439071" algn="l" defTabSz="1219535" rtl="0" eaLnBrk="1" latinLnBrk="0" hangingPunct="1">
      <a:defRPr sz="2400" kern="1200">
        <a:solidFill>
          <a:schemeClr val="tx1"/>
        </a:solidFill>
        <a:latin typeface="+mn-lt"/>
        <a:ea typeface="+mn-ea"/>
        <a:cs typeface="+mn-cs"/>
      </a:defRPr>
    </a:lvl5pPr>
    <a:lvl6pPr marL="3048838" algn="l" defTabSz="1219535" rtl="0" eaLnBrk="1" latinLnBrk="0" hangingPunct="1">
      <a:defRPr sz="2400" kern="1200">
        <a:solidFill>
          <a:schemeClr val="tx1"/>
        </a:solidFill>
        <a:latin typeface="+mn-lt"/>
        <a:ea typeface="+mn-ea"/>
        <a:cs typeface="+mn-cs"/>
      </a:defRPr>
    </a:lvl6pPr>
    <a:lvl7pPr marL="3658606" algn="l" defTabSz="1219535" rtl="0" eaLnBrk="1" latinLnBrk="0" hangingPunct="1">
      <a:defRPr sz="2400" kern="1200">
        <a:solidFill>
          <a:schemeClr val="tx1"/>
        </a:solidFill>
        <a:latin typeface="+mn-lt"/>
        <a:ea typeface="+mn-ea"/>
        <a:cs typeface="+mn-cs"/>
      </a:defRPr>
    </a:lvl7pPr>
    <a:lvl8pPr marL="4268373" algn="l" defTabSz="1219535" rtl="0" eaLnBrk="1" latinLnBrk="0" hangingPunct="1">
      <a:defRPr sz="2400" kern="1200">
        <a:solidFill>
          <a:schemeClr val="tx1"/>
        </a:solidFill>
        <a:latin typeface="+mn-lt"/>
        <a:ea typeface="+mn-ea"/>
        <a:cs typeface="+mn-cs"/>
      </a:defRPr>
    </a:lvl8pPr>
    <a:lvl9pPr marL="4878141" algn="l" defTabSz="121953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7CD24E65-0385-48FC-9D53-5363C05619E9}">
          <p14:sldIdLst>
            <p14:sldId id="259"/>
            <p14:sldId id="276"/>
            <p14:sldId id="274"/>
            <p14:sldId id="271"/>
            <p14:sldId id="263"/>
            <p14:sldId id="299"/>
            <p14:sldId id="284"/>
            <p14:sldId id="283"/>
            <p14:sldId id="277"/>
            <p14:sldId id="281"/>
            <p14:sldId id="278"/>
            <p14:sldId id="279"/>
          </p14:sldIdLst>
        </p14:section>
      </p14:sectionLst>
    </p:ext>
    <p:ext uri="{EFAFB233-063F-42B5-8137-9DF3F51BA10A}">
      <p15:sldGuideLst xmlns:p15="http://schemas.microsoft.com/office/powerpoint/2012/main">
        <p15:guide id="1" orient="horz" pos="2160">
          <p15:clr>
            <a:srgbClr val="A4A3A4"/>
          </p15:clr>
        </p15:guide>
        <p15:guide id="2" pos="3842">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33"/>
    <a:srgbClr val="F3E500"/>
    <a:srgbClr val="D9D9D9"/>
    <a:srgbClr val="FFFFFF"/>
    <a:srgbClr val="8FB6B0"/>
    <a:srgbClr val="4B5F5C"/>
    <a:srgbClr val="89B2AC"/>
    <a:srgbClr val="E4185D"/>
    <a:srgbClr val="EF8D99"/>
    <a:srgbClr val="1093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96" autoAdjust="0"/>
    <p:restoredTop sz="94629" autoAdjust="0"/>
  </p:normalViewPr>
  <p:slideViewPr>
    <p:cSldViewPr>
      <p:cViewPr varScale="1">
        <p:scale>
          <a:sx n="108" d="100"/>
          <a:sy n="108" d="100"/>
        </p:scale>
        <p:origin x="522" y="120"/>
      </p:cViewPr>
      <p:guideLst>
        <p:guide orient="horz" pos="2160"/>
        <p:guide pos="3842"/>
      </p:guideLst>
    </p:cSldViewPr>
  </p:slideViewPr>
  <p:outlineViewPr>
    <p:cViewPr>
      <p:scale>
        <a:sx n="33" d="100"/>
        <a:sy n="33" d="100"/>
      </p:scale>
      <p:origin x="0" y="2586"/>
    </p:cViewPr>
  </p:outlineViewPr>
  <p:notesTextViewPr>
    <p:cViewPr>
      <p:scale>
        <a:sx n="1" d="1"/>
        <a:sy n="1" d="1"/>
      </p:scale>
      <p:origin x="0" y="0"/>
    </p:cViewPr>
  </p:notesTextViewPr>
  <p:sorterViewPr>
    <p:cViewPr>
      <p:scale>
        <a:sx n="100" d="100"/>
        <a:sy n="100" d="100"/>
      </p:scale>
      <p:origin x="0" y="89640"/>
    </p:cViewPr>
  </p:sorterViewPr>
  <p:notesViewPr>
    <p:cSldViewPr>
      <p:cViewPr varScale="1">
        <p:scale>
          <a:sx n="79" d="100"/>
          <a:sy n="79" d="100"/>
        </p:scale>
        <p:origin x="-2550" y="-96"/>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1"/>
            <a:ext cx="3076977" cy="512143"/>
          </a:xfrm>
          <a:prstGeom prst="rect">
            <a:avLst/>
          </a:prstGeom>
        </p:spPr>
        <p:txBody>
          <a:bodyPr vert="horz" lIns="95448" tIns="47724" rIns="95448" bIns="47724" rtlCol="0"/>
          <a:lstStyle>
            <a:lvl1pPr algn="l">
              <a:defRPr sz="1300"/>
            </a:lvl1pPr>
          </a:lstStyle>
          <a:p>
            <a:endParaRPr lang="en-GB"/>
          </a:p>
        </p:txBody>
      </p:sp>
      <p:sp>
        <p:nvSpPr>
          <p:cNvPr id="3" name="Tijdelijke aanduiding voor datum 2"/>
          <p:cNvSpPr>
            <a:spLocks noGrp="1"/>
          </p:cNvSpPr>
          <p:nvPr>
            <p:ph type="dt" sz="quarter" idx="1"/>
          </p:nvPr>
        </p:nvSpPr>
        <p:spPr>
          <a:xfrm>
            <a:off x="4020650" y="1"/>
            <a:ext cx="3076976" cy="512143"/>
          </a:xfrm>
          <a:prstGeom prst="rect">
            <a:avLst/>
          </a:prstGeom>
        </p:spPr>
        <p:txBody>
          <a:bodyPr vert="horz" lIns="95448" tIns="47724" rIns="95448" bIns="47724" rtlCol="0"/>
          <a:lstStyle>
            <a:lvl1pPr algn="r">
              <a:defRPr sz="1300"/>
            </a:lvl1pPr>
          </a:lstStyle>
          <a:p>
            <a:fld id="{8ADAFB9B-0ED2-4167-A31F-E30507811729}" type="datetimeFigureOut">
              <a:rPr lang="en-GB" smtClean="0"/>
              <a:t>23/03/2022</a:t>
            </a:fld>
            <a:endParaRPr lang="en-GB"/>
          </a:p>
        </p:txBody>
      </p:sp>
      <p:sp>
        <p:nvSpPr>
          <p:cNvPr id="4" name="Tijdelijke aanduiding voor voettekst 3"/>
          <p:cNvSpPr>
            <a:spLocks noGrp="1"/>
          </p:cNvSpPr>
          <p:nvPr>
            <p:ph type="ftr" sz="quarter" idx="2"/>
          </p:nvPr>
        </p:nvSpPr>
        <p:spPr>
          <a:xfrm>
            <a:off x="2" y="9720824"/>
            <a:ext cx="3076977" cy="512142"/>
          </a:xfrm>
          <a:prstGeom prst="rect">
            <a:avLst/>
          </a:prstGeom>
        </p:spPr>
        <p:txBody>
          <a:bodyPr vert="horz" lIns="95448" tIns="47724" rIns="95448" bIns="47724" rtlCol="0" anchor="b"/>
          <a:lstStyle>
            <a:lvl1pPr algn="l">
              <a:defRPr sz="1300"/>
            </a:lvl1pPr>
          </a:lstStyle>
          <a:p>
            <a:endParaRPr lang="en-GB"/>
          </a:p>
        </p:txBody>
      </p:sp>
      <p:sp>
        <p:nvSpPr>
          <p:cNvPr id="5" name="Tijdelijke aanduiding voor dianummer 4"/>
          <p:cNvSpPr>
            <a:spLocks noGrp="1"/>
          </p:cNvSpPr>
          <p:nvPr>
            <p:ph type="sldNum" sz="quarter" idx="3"/>
          </p:nvPr>
        </p:nvSpPr>
        <p:spPr>
          <a:xfrm>
            <a:off x="4020650" y="9720824"/>
            <a:ext cx="3076976" cy="512142"/>
          </a:xfrm>
          <a:prstGeom prst="rect">
            <a:avLst/>
          </a:prstGeom>
        </p:spPr>
        <p:txBody>
          <a:bodyPr vert="horz" lIns="95448" tIns="47724" rIns="95448" bIns="47724" rtlCol="0" anchor="b"/>
          <a:lstStyle>
            <a:lvl1pPr algn="r">
              <a:defRPr sz="1300"/>
            </a:lvl1pPr>
          </a:lstStyle>
          <a:p>
            <a:fld id="{E7820BE2-084E-4339-8BE0-05D37CD10013}" type="slidenum">
              <a:rPr lang="en-GB" smtClean="0"/>
              <a:t>‹nr.›</a:t>
            </a:fld>
            <a:endParaRPr lang="en-GB"/>
          </a:p>
        </p:txBody>
      </p:sp>
    </p:spTree>
    <p:extLst>
      <p:ext uri="{BB962C8B-B14F-4D97-AF65-F5344CB8AC3E}">
        <p14:creationId xmlns:p14="http://schemas.microsoft.com/office/powerpoint/2010/main" val="2883386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4" cy="511731"/>
          </a:xfrm>
          <a:prstGeom prst="rect">
            <a:avLst/>
          </a:prstGeom>
        </p:spPr>
        <p:txBody>
          <a:bodyPr vert="horz" lIns="95448" tIns="47724" rIns="95448" bIns="47724" rtlCol="0"/>
          <a:lstStyle>
            <a:lvl1pPr algn="l">
              <a:defRPr sz="1300"/>
            </a:lvl1pPr>
          </a:lstStyle>
          <a:p>
            <a:endParaRPr lang="nl-NL"/>
          </a:p>
        </p:txBody>
      </p:sp>
      <p:sp>
        <p:nvSpPr>
          <p:cNvPr id="3" name="Tijdelijke aanduiding voor datum 2"/>
          <p:cNvSpPr>
            <a:spLocks noGrp="1"/>
          </p:cNvSpPr>
          <p:nvPr>
            <p:ph type="dt" idx="1"/>
          </p:nvPr>
        </p:nvSpPr>
        <p:spPr>
          <a:xfrm>
            <a:off x="4021295" y="0"/>
            <a:ext cx="3076364" cy="511731"/>
          </a:xfrm>
          <a:prstGeom prst="rect">
            <a:avLst/>
          </a:prstGeom>
        </p:spPr>
        <p:txBody>
          <a:bodyPr vert="horz" lIns="95448" tIns="47724" rIns="95448" bIns="47724" rtlCol="0"/>
          <a:lstStyle>
            <a:lvl1pPr algn="r">
              <a:defRPr sz="1300"/>
            </a:lvl1pPr>
          </a:lstStyle>
          <a:p>
            <a:fld id="{5A1AE301-D851-4A99-B4BA-06B10535E50B}" type="datetimeFigureOut">
              <a:rPr lang="nl-NL" smtClean="0"/>
              <a:t>23-03-2022</a:t>
            </a:fld>
            <a:endParaRPr lang="nl-NL"/>
          </a:p>
        </p:txBody>
      </p:sp>
      <p:sp>
        <p:nvSpPr>
          <p:cNvPr id="4" name="Tijdelijke aanduiding voor dia-afbeelding 3"/>
          <p:cNvSpPr>
            <a:spLocks noGrp="1" noRot="1" noChangeAspect="1"/>
          </p:cNvSpPr>
          <p:nvPr>
            <p:ph type="sldImg" idx="2"/>
          </p:nvPr>
        </p:nvSpPr>
        <p:spPr>
          <a:xfrm>
            <a:off x="136525" y="766763"/>
            <a:ext cx="6826250" cy="3838575"/>
          </a:xfrm>
          <a:prstGeom prst="rect">
            <a:avLst/>
          </a:prstGeom>
          <a:noFill/>
          <a:ln w="12700">
            <a:solidFill>
              <a:prstClr val="black"/>
            </a:solidFill>
          </a:ln>
        </p:spPr>
        <p:txBody>
          <a:bodyPr vert="horz" lIns="95448" tIns="47724" rIns="95448" bIns="47724" rtlCol="0" anchor="ctr"/>
          <a:lstStyle/>
          <a:p>
            <a:endParaRPr lang="nl-NL"/>
          </a:p>
        </p:txBody>
      </p:sp>
      <p:sp>
        <p:nvSpPr>
          <p:cNvPr id="5" name="Tijdelijke aanduiding voor notities 4"/>
          <p:cNvSpPr>
            <a:spLocks noGrp="1"/>
          </p:cNvSpPr>
          <p:nvPr>
            <p:ph type="body" sz="quarter" idx="3"/>
          </p:nvPr>
        </p:nvSpPr>
        <p:spPr>
          <a:xfrm>
            <a:off x="709931" y="4861442"/>
            <a:ext cx="5679440" cy="4605576"/>
          </a:xfrm>
          <a:prstGeom prst="rect">
            <a:avLst/>
          </a:prstGeom>
        </p:spPr>
        <p:txBody>
          <a:bodyPr vert="horz" lIns="95448" tIns="47724" rIns="95448" bIns="47724"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06"/>
            <a:ext cx="3076364" cy="511731"/>
          </a:xfrm>
          <a:prstGeom prst="rect">
            <a:avLst/>
          </a:prstGeom>
        </p:spPr>
        <p:txBody>
          <a:bodyPr vert="horz" lIns="95448" tIns="47724" rIns="95448" bIns="47724"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5" y="9721106"/>
            <a:ext cx="3076364" cy="511731"/>
          </a:xfrm>
          <a:prstGeom prst="rect">
            <a:avLst/>
          </a:prstGeom>
        </p:spPr>
        <p:txBody>
          <a:bodyPr vert="horz" lIns="95448" tIns="47724" rIns="95448" bIns="47724" rtlCol="0" anchor="b"/>
          <a:lstStyle>
            <a:lvl1pPr algn="r">
              <a:defRPr sz="1300"/>
            </a:lvl1pPr>
          </a:lstStyle>
          <a:p>
            <a:fld id="{99D4CED4-CBC8-4247-8848-BEF4D8642FD6}" type="slidenum">
              <a:rPr lang="nl-NL" smtClean="0"/>
              <a:t>‹nr.›</a:t>
            </a:fld>
            <a:endParaRPr lang="nl-NL"/>
          </a:p>
        </p:txBody>
      </p:sp>
    </p:spTree>
    <p:extLst>
      <p:ext uri="{BB962C8B-B14F-4D97-AF65-F5344CB8AC3E}">
        <p14:creationId xmlns:p14="http://schemas.microsoft.com/office/powerpoint/2010/main" val="3012855958"/>
      </p:ext>
    </p:extLst>
  </p:cSld>
  <p:clrMap bg1="lt1" tx1="dk1" bg2="lt2" tx2="dk2" accent1="accent1" accent2="accent2" accent3="accent3" accent4="accent4" accent5="accent5" accent6="accent6" hlink="hlink" folHlink="folHlink"/>
  <p:notesStyle>
    <a:lvl1pPr marL="0" algn="l" defTabSz="1219535" rtl="0" eaLnBrk="1" latinLnBrk="0" hangingPunct="1">
      <a:defRPr sz="1600" kern="1200">
        <a:solidFill>
          <a:schemeClr val="tx1"/>
        </a:solidFill>
        <a:latin typeface="+mn-lt"/>
        <a:ea typeface="+mn-ea"/>
        <a:cs typeface="+mn-cs"/>
      </a:defRPr>
    </a:lvl1pPr>
    <a:lvl2pPr marL="609768" algn="l" defTabSz="1219535" rtl="0" eaLnBrk="1" latinLnBrk="0" hangingPunct="1">
      <a:defRPr sz="1600" kern="1200">
        <a:solidFill>
          <a:schemeClr val="tx1"/>
        </a:solidFill>
        <a:latin typeface="+mn-lt"/>
        <a:ea typeface="+mn-ea"/>
        <a:cs typeface="+mn-cs"/>
      </a:defRPr>
    </a:lvl2pPr>
    <a:lvl3pPr marL="1219535" algn="l" defTabSz="1219535" rtl="0" eaLnBrk="1" latinLnBrk="0" hangingPunct="1">
      <a:defRPr sz="1600" kern="1200">
        <a:solidFill>
          <a:schemeClr val="tx1"/>
        </a:solidFill>
        <a:latin typeface="+mn-lt"/>
        <a:ea typeface="+mn-ea"/>
        <a:cs typeface="+mn-cs"/>
      </a:defRPr>
    </a:lvl3pPr>
    <a:lvl4pPr marL="1829303" algn="l" defTabSz="1219535" rtl="0" eaLnBrk="1" latinLnBrk="0" hangingPunct="1">
      <a:defRPr sz="1600" kern="1200">
        <a:solidFill>
          <a:schemeClr val="tx1"/>
        </a:solidFill>
        <a:latin typeface="+mn-lt"/>
        <a:ea typeface="+mn-ea"/>
        <a:cs typeface="+mn-cs"/>
      </a:defRPr>
    </a:lvl4pPr>
    <a:lvl5pPr marL="2439071" algn="l" defTabSz="1219535" rtl="0" eaLnBrk="1" latinLnBrk="0" hangingPunct="1">
      <a:defRPr sz="1600" kern="1200">
        <a:solidFill>
          <a:schemeClr val="tx1"/>
        </a:solidFill>
        <a:latin typeface="+mn-lt"/>
        <a:ea typeface="+mn-ea"/>
        <a:cs typeface="+mn-cs"/>
      </a:defRPr>
    </a:lvl5pPr>
    <a:lvl6pPr marL="3048838" algn="l" defTabSz="1219535" rtl="0" eaLnBrk="1" latinLnBrk="0" hangingPunct="1">
      <a:defRPr sz="1600" kern="1200">
        <a:solidFill>
          <a:schemeClr val="tx1"/>
        </a:solidFill>
        <a:latin typeface="+mn-lt"/>
        <a:ea typeface="+mn-ea"/>
        <a:cs typeface="+mn-cs"/>
      </a:defRPr>
    </a:lvl6pPr>
    <a:lvl7pPr marL="3658606" algn="l" defTabSz="1219535" rtl="0" eaLnBrk="1" latinLnBrk="0" hangingPunct="1">
      <a:defRPr sz="1600" kern="1200">
        <a:solidFill>
          <a:schemeClr val="tx1"/>
        </a:solidFill>
        <a:latin typeface="+mn-lt"/>
        <a:ea typeface="+mn-ea"/>
        <a:cs typeface="+mn-cs"/>
      </a:defRPr>
    </a:lvl7pPr>
    <a:lvl8pPr marL="4268373" algn="l" defTabSz="1219535" rtl="0" eaLnBrk="1" latinLnBrk="0" hangingPunct="1">
      <a:defRPr sz="1600" kern="1200">
        <a:solidFill>
          <a:schemeClr val="tx1"/>
        </a:solidFill>
        <a:latin typeface="+mn-lt"/>
        <a:ea typeface="+mn-ea"/>
        <a:cs typeface="+mn-cs"/>
      </a:defRPr>
    </a:lvl8pPr>
    <a:lvl9pPr marL="4878141" algn="l" defTabSz="121953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9D4CED4-CBC8-4247-8848-BEF4D8642FD6}" type="slidenum">
              <a:rPr lang="nl-NL" smtClean="0"/>
              <a:t>1</a:t>
            </a:fld>
            <a:endParaRPr lang="nl-NL"/>
          </a:p>
        </p:txBody>
      </p:sp>
    </p:spTree>
    <p:extLst>
      <p:ext uri="{BB962C8B-B14F-4D97-AF65-F5344CB8AC3E}">
        <p14:creationId xmlns:p14="http://schemas.microsoft.com/office/powerpoint/2010/main" val="759106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slide">
    <p:spTree>
      <p:nvGrpSpPr>
        <p:cNvPr id="1" name=""/>
        <p:cNvGrpSpPr/>
        <p:nvPr/>
      </p:nvGrpSpPr>
      <p:grpSpPr>
        <a:xfrm>
          <a:off x="0" y="0"/>
          <a:ext cx="0" cy="0"/>
          <a:chOff x="0" y="0"/>
          <a:chExt cx="0" cy="0"/>
        </a:xfrm>
      </p:grpSpPr>
      <p:sp>
        <p:nvSpPr>
          <p:cNvPr id="5" name="Rechthoek 4"/>
          <p:cNvSpPr/>
          <p:nvPr userDrawn="1"/>
        </p:nvSpPr>
        <p:spPr>
          <a:xfrm>
            <a:off x="0" y="5733256"/>
            <a:ext cx="12198350"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4" tIns="60977" rIns="121954" bIns="60977" rtlCol="0" anchor="ctr"/>
          <a:lstStyle/>
          <a:p>
            <a:pPr algn="ctr"/>
            <a:endParaRPr lang="en-GB"/>
          </a:p>
        </p:txBody>
      </p:sp>
      <p:pic>
        <p:nvPicPr>
          <p:cNvPr id="15" name="sSubtit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8350" cy="6858000"/>
          </a:xfrm>
          <a:prstGeom prst="rect">
            <a:avLst/>
          </a:prstGeom>
        </p:spPr>
      </p:pic>
      <p:sp>
        <p:nvSpPr>
          <p:cNvPr id="25" name="Tekstvak 24"/>
          <p:cNvSpPr txBox="1"/>
          <p:nvPr userDrawn="1"/>
        </p:nvSpPr>
        <p:spPr>
          <a:xfrm>
            <a:off x="9483551" y="-383269"/>
            <a:ext cx="2714799" cy="369332"/>
          </a:xfrm>
          <a:prstGeom prst="rect">
            <a:avLst/>
          </a:prstGeom>
          <a:noFill/>
        </p:spPr>
        <p:txBody>
          <a:bodyPr wrap="square" rtlCol="0">
            <a:spAutoFit/>
          </a:bodyPr>
          <a:lstStyle/>
          <a:p>
            <a:pPr algn="r"/>
            <a:r>
              <a:rPr lang="nl-NL" sz="1800" dirty="0">
                <a:solidFill>
                  <a:schemeClr val="tx1">
                    <a:lumMod val="75000"/>
                    <a:lumOff val="25000"/>
                  </a:schemeClr>
                </a:solidFill>
                <a:latin typeface="Arial Black" panose="020B0A04020102020204" pitchFamily="34" charset="0"/>
                <a:cs typeface="Arial" panose="020B0604020202020204" pitchFamily="34" charset="0"/>
              </a:rPr>
              <a:t>TITEL SLIDE</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2" name="Titel 1"/>
          <p:cNvSpPr>
            <a:spLocks noGrp="1"/>
          </p:cNvSpPr>
          <p:nvPr>
            <p:ph type="title" hasCustomPrompt="1"/>
          </p:nvPr>
        </p:nvSpPr>
        <p:spPr>
          <a:xfrm>
            <a:off x="658800" y="2959200"/>
            <a:ext cx="9111600" cy="507600"/>
          </a:xfrm>
        </p:spPr>
        <p:txBody>
          <a:bodyPr>
            <a:noAutofit/>
          </a:bodyPr>
          <a:lstStyle>
            <a:lvl1pPr>
              <a:spcBef>
                <a:spcPts val="936"/>
              </a:spcBef>
              <a:defRPr sz="3900" b="1" i="0" cap="all" baseline="0">
                <a:solidFill>
                  <a:schemeClr val="tx2"/>
                </a:solidFill>
              </a:defRPr>
            </a:lvl1pPr>
          </a:lstStyle>
          <a:p>
            <a:r>
              <a:rPr lang="nl-NL" dirty="0"/>
              <a:t>TITEL</a:t>
            </a:r>
          </a:p>
        </p:txBody>
      </p:sp>
      <p:sp>
        <p:nvSpPr>
          <p:cNvPr id="9" name="Ondertitel 2"/>
          <p:cNvSpPr>
            <a:spLocks noGrp="1"/>
          </p:cNvSpPr>
          <p:nvPr>
            <p:ph type="subTitle" idx="1" hasCustomPrompt="1"/>
          </p:nvPr>
        </p:nvSpPr>
        <p:spPr>
          <a:xfrm>
            <a:off x="658800" y="3456000"/>
            <a:ext cx="9111600" cy="507600"/>
          </a:xfrm>
        </p:spPr>
        <p:txBody>
          <a:bodyPr anchor="ctr" anchorCtr="0">
            <a:noAutofit/>
          </a:bodyPr>
          <a:lstStyle>
            <a:lvl1pPr marL="0" indent="0">
              <a:spcBef>
                <a:spcPts val="936"/>
              </a:spcBef>
              <a:buNone/>
              <a:defRPr sz="3900" b="1" i="0" cap="all" baseline="0">
                <a:solidFill>
                  <a:schemeClr val="bg1"/>
                </a:solidFill>
                <a:latin typeface="Arial Black" panose="020B0A04020102020204" pitchFamily="34" charset="0"/>
              </a:defRPr>
            </a:lvl1pPr>
          </a:lstStyle>
          <a:p>
            <a:r>
              <a:rPr lang="nl-NL" dirty="0"/>
              <a:t>SUBTITEL</a:t>
            </a:r>
          </a:p>
        </p:txBody>
      </p:sp>
      <p:sp>
        <p:nvSpPr>
          <p:cNvPr id="4" name="Tijdelijke aanduiding voor datum 3"/>
          <p:cNvSpPr>
            <a:spLocks noGrp="1"/>
          </p:cNvSpPr>
          <p:nvPr>
            <p:ph type="dt" sz="half" idx="13"/>
          </p:nvPr>
        </p:nvSpPr>
        <p:spPr>
          <a:xfrm>
            <a:off x="684000" y="4582800"/>
            <a:ext cx="7272000" cy="576000"/>
          </a:xfrm>
        </p:spPr>
        <p:txBody>
          <a:bodyPr/>
          <a:lstStyle>
            <a:lvl1pPr>
              <a:defRPr cap="all" baseline="0"/>
            </a:lvl1pPr>
          </a:lstStyle>
          <a:p>
            <a:fld id="{982D7677-5532-44E8-A57B-223C4CE3291A}" type="datetimeFigureOut">
              <a:rPr lang="nl-NL" smtClean="0"/>
              <a:pPr/>
              <a:t>23-03-2022</a:t>
            </a:fld>
            <a:endParaRPr lang="nl-NL" dirty="0"/>
          </a:p>
        </p:txBody>
      </p:sp>
    </p:spTree>
    <p:extLst>
      <p:ext uri="{BB962C8B-B14F-4D97-AF65-F5344CB8AC3E}">
        <p14:creationId xmlns:p14="http://schemas.microsoft.com/office/powerpoint/2010/main" val="102044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nu slide">
    <p:spTree>
      <p:nvGrpSpPr>
        <p:cNvPr id="1" name=""/>
        <p:cNvGrpSpPr/>
        <p:nvPr/>
      </p:nvGrpSpPr>
      <p:grpSpPr>
        <a:xfrm>
          <a:off x="0" y="0"/>
          <a:ext cx="0" cy="0"/>
          <a:chOff x="0" y="0"/>
          <a:chExt cx="0" cy="0"/>
        </a:xfrm>
      </p:grpSpPr>
      <p:sp>
        <p:nvSpPr>
          <p:cNvPr id="9" name="Tijdelijke aanduiding voor afbeelding 2"/>
          <p:cNvSpPr>
            <a:spLocks noGrp="1"/>
          </p:cNvSpPr>
          <p:nvPr>
            <p:ph type="pic" idx="1" hasCustomPrompt="1"/>
          </p:nvPr>
        </p:nvSpPr>
        <p:spPr>
          <a:xfrm>
            <a:off x="0" y="1"/>
            <a:ext cx="12198350" cy="6247512"/>
          </a:xfrm>
          <a:prstGeom prst="rect">
            <a:avLst/>
          </a:prstGeom>
          <a:solidFill>
            <a:schemeClr val="accent1">
              <a:lumMod val="20000"/>
              <a:lumOff val="80000"/>
            </a:schemeClr>
          </a:solidFill>
        </p:spPr>
        <p:txBody>
          <a:bodyPr anchor="ctr">
            <a:normAutofit/>
          </a:bodyPr>
          <a:lstStyle>
            <a:lvl1pPr marL="0" indent="0" algn="ctr">
              <a:buNone/>
              <a:defRPr sz="1600">
                <a:solidFill>
                  <a:schemeClr val="tx2"/>
                </a:solidFill>
              </a:defRPr>
            </a:lvl1pPr>
            <a:lvl2pPr marL="609768" indent="0">
              <a:buNone/>
              <a:defRPr sz="3700"/>
            </a:lvl2pPr>
            <a:lvl3pPr marL="1219535" indent="0">
              <a:buNone/>
              <a:defRPr sz="3200"/>
            </a:lvl3pPr>
            <a:lvl4pPr marL="1829303" indent="0">
              <a:buNone/>
              <a:defRPr sz="2700"/>
            </a:lvl4pPr>
            <a:lvl5pPr marL="2439071" indent="0">
              <a:buNone/>
              <a:defRPr sz="2700"/>
            </a:lvl5pPr>
            <a:lvl6pPr marL="3048838" indent="0">
              <a:buNone/>
              <a:defRPr sz="2700"/>
            </a:lvl6pPr>
            <a:lvl7pPr marL="3658606" indent="0">
              <a:buNone/>
              <a:defRPr sz="2700"/>
            </a:lvl7pPr>
            <a:lvl8pPr marL="4268373" indent="0">
              <a:buNone/>
              <a:defRPr sz="2700"/>
            </a:lvl8pPr>
            <a:lvl9pPr marL="4878141" indent="0">
              <a:buNone/>
              <a:defRPr sz="2700"/>
            </a:lvl9pPr>
          </a:lstStyle>
          <a:p>
            <a:r>
              <a:rPr lang="nl-NL" dirty="0"/>
              <a:t>KLIK OM EEN AFBEELDING</a:t>
            </a:r>
            <a:br>
              <a:rPr lang="nl-NL" dirty="0"/>
            </a:br>
            <a:br>
              <a:rPr lang="nl-NL" dirty="0"/>
            </a:br>
            <a:br>
              <a:rPr lang="nl-NL" dirty="0"/>
            </a:br>
            <a:r>
              <a:rPr lang="nl-NL" dirty="0"/>
              <a:t>IN TE VOEGEN</a:t>
            </a:r>
          </a:p>
        </p:txBody>
      </p:sp>
      <p:sp>
        <p:nvSpPr>
          <p:cNvPr id="2" name="Titel 1"/>
          <p:cNvSpPr>
            <a:spLocks noGrp="1"/>
          </p:cNvSpPr>
          <p:nvPr>
            <p:ph type="ctrTitle" hasCustomPrompt="1"/>
          </p:nvPr>
        </p:nvSpPr>
        <p:spPr>
          <a:xfrm>
            <a:off x="4485215" y="559469"/>
            <a:ext cx="7713135" cy="1333360"/>
          </a:xfrm>
        </p:spPr>
        <p:txBody>
          <a:bodyPr anchor="t">
            <a:normAutofit/>
          </a:bodyPr>
          <a:lstStyle>
            <a:lvl1pPr>
              <a:defRPr sz="3500">
                <a:solidFill>
                  <a:schemeClr val="bg1"/>
                </a:solidFill>
                <a:effectLst>
                  <a:outerShdw blurRad="152400" algn="ctr" rotWithShape="0">
                    <a:prstClr val="black">
                      <a:alpha val="17000"/>
                    </a:prstClr>
                  </a:outerShdw>
                </a:effectLst>
                <a:latin typeface="Arial Black" panose="020B0A04020102020204" pitchFamily="34" charset="0"/>
              </a:defRPr>
            </a:lvl1pPr>
          </a:lstStyle>
          <a:p>
            <a:r>
              <a:rPr lang="nl-NL" dirty="0"/>
              <a:t>TITEL</a:t>
            </a:r>
            <a:endParaRPr lang="en-GB" dirty="0"/>
          </a:p>
        </p:txBody>
      </p:sp>
      <p:sp>
        <p:nvSpPr>
          <p:cNvPr id="4" name="Tijdelijke aanduiding voor tekst 3"/>
          <p:cNvSpPr>
            <a:spLocks noGrp="1"/>
          </p:cNvSpPr>
          <p:nvPr>
            <p:ph type="body" sz="quarter" idx="10" hasCustomPrompt="1"/>
          </p:nvPr>
        </p:nvSpPr>
        <p:spPr>
          <a:xfrm>
            <a:off x="4500263" y="1034344"/>
            <a:ext cx="7698087" cy="846667"/>
          </a:xfrm>
        </p:spPr>
        <p:txBody>
          <a:bodyPr>
            <a:noAutofit/>
          </a:bodyPr>
          <a:lstStyle>
            <a:lvl1pPr marL="0" indent="0" algn="l" defTabSz="1219535" rtl="0" eaLnBrk="1" latinLnBrk="0" hangingPunct="1">
              <a:spcBef>
                <a:spcPct val="0"/>
              </a:spcBef>
              <a:buNone/>
              <a:defRPr lang="nl-NL" sz="3500" kern="1200" dirty="0" smtClean="0">
                <a:solidFill>
                  <a:schemeClr val="bg2"/>
                </a:solidFill>
                <a:effectLst>
                  <a:outerShdw blurRad="152400" algn="ctr" rotWithShape="0">
                    <a:prstClr val="black">
                      <a:alpha val="10000"/>
                    </a:prstClr>
                  </a:outerShdw>
                </a:effectLst>
                <a:latin typeface="Arial Black" panose="020B0A04020102020204" pitchFamily="34" charset="0"/>
                <a:ea typeface="+mj-ea"/>
                <a:cs typeface="+mj-cs"/>
              </a:defRPr>
            </a:lvl1pPr>
          </a:lstStyle>
          <a:p>
            <a:pPr lvl="0"/>
            <a:r>
              <a:rPr lang="nl-NL" dirty="0"/>
              <a:t>SUBTITEL</a:t>
            </a:r>
          </a:p>
        </p:txBody>
      </p:sp>
      <p:grpSp>
        <p:nvGrpSpPr>
          <p:cNvPr id="81" name="Instructie afbeelding"/>
          <p:cNvGrpSpPr/>
          <p:nvPr userDrawn="1"/>
        </p:nvGrpSpPr>
        <p:grpSpPr>
          <a:xfrm>
            <a:off x="12309443" y="-100346"/>
            <a:ext cx="2829166" cy="6957092"/>
            <a:chOff x="12309443" y="-100346"/>
            <a:chExt cx="2829166" cy="6957092"/>
          </a:xfrm>
        </p:grpSpPr>
        <p:sp>
          <p:nvSpPr>
            <p:cNvPr id="82" name="Rechthoek 81"/>
            <p:cNvSpPr/>
            <p:nvPr userDrawn="1"/>
          </p:nvSpPr>
          <p:spPr>
            <a:xfrm>
              <a:off x="12309443"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all"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AFBEELDING INVOEGEN</a:t>
              </a:r>
            </a:p>
          </p:txBody>
        </p:sp>
        <p:sp>
          <p:nvSpPr>
            <p:cNvPr id="83" name="Tekstvak 33"/>
            <p:cNvSpPr txBox="1"/>
            <p:nvPr userDrawn="1"/>
          </p:nvSpPr>
          <p:spPr>
            <a:xfrm>
              <a:off x="12494588"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Klik op het icoon om een afbeelding</a:t>
              </a:r>
              <a:b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in te voegen</a:t>
              </a:r>
              <a:endPar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84" name="Tekstvak 33"/>
            <p:cNvSpPr txBox="1"/>
            <p:nvPr userDrawn="1"/>
          </p:nvSpPr>
          <p:spPr>
            <a:xfrm>
              <a:off x="12494588"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Selecteer</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de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afbeelding</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die u wilt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endParaRPr kumimoji="0" lang="nl-NL"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85" name="Ovaal 84"/>
            <p:cNvSpPr/>
            <p:nvPr userDrawn="1"/>
          </p:nvSpPr>
          <p:spPr>
            <a:xfrm>
              <a:off x="1249829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86" name="Ovaal 85"/>
            <p:cNvSpPr/>
            <p:nvPr userDrawn="1"/>
          </p:nvSpPr>
          <p:spPr>
            <a:xfrm>
              <a:off x="1249829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87" name="Rechte verbindingslijn 86"/>
            <p:cNvCxnSpPr/>
            <p:nvPr userDrawn="1"/>
          </p:nvCxnSpPr>
          <p:spPr>
            <a:xfrm>
              <a:off x="12496666" y="288269"/>
              <a:ext cx="2556613" cy="0"/>
            </a:xfrm>
            <a:prstGeom prst="line">
              <a:avLst/>
            </a:prstGeom>
            <a:noFill/>
            <a:ln w="9525" cap="flat" cmpd="sng" algn="ctr">
              <a:solidFill>
                <a:schemeClr val="tx2"/>
              </a:solidFill>
              <a:prstDash val="solid"/>
            </a:ln>
            <a:effectLst/>
          </p:spPr>
        </p:cxnSp>
        <p:cxnSp>
          <p:nvCxnSpPr>
            <p:cNvPr id="88" name="Rechte verbindingslijn 87"/>
            <p:cNvCxnSpPr/>
            <p:nvPr userDrawn="1"/>
          </p:nvCxnSpPr>
          <p:spPr>
            <a:xfrm>
              <a:off x="12496327" y="2167521"/>
              <a:ext cx="2556952" cy="0"/>
            </a:xfrm>
            <a:prstGeom prst="line">
              <a:avLst/>
            </a:prstGeom>
            <a:noFill/>
            <a:ln w="9525" cap="flat" cmpd="sng" algn="ctr">
              <a:solidFill>
                <a:schemeClr val="tx2"/>
              </a:solidFill>
              <a:prstDash val="solid"/>
            </a:ln>
            <a:effectLst/>
          </p:spPr>
        </p:cxnSp>
        <p:cxnSp>
          <p:nvCxnSpPr>
            <p:cNvPr id="89" name="Rechte verbindingslijn 88"/>
            <p:cNvCxnSpPr/>
            <p:nvPr userDrawn="1"/>
          </p:nvCxnSpPr>
          <p:spPr>
            <a:xfrm>
              <a:off x="12496666" y="4022832"/>
              <a:ext cx="2556613" cy="0"/>
            </a:xfrm>
            <a:prstGeom prst="line">
              <a:avLst/>
            </a:prstGeom>
            <a:noFill/>
            <a:ln w="9525" cap="flat" cmpd="sng" algn="ctr">
              <a:solidFill>
                <a:schemeClr val="tx2"/>
              </a:solidFill>
              <a:prstDash val="solid"/>
            </a:ln>
            <a:effectLst/>
          </p:spPr>
        </p:cxnSp>
        <p:pic>
          <p:nvPicPr>
            <p:cNvPr id="90" name="Icoontje afbeeld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05025" y="1459905"/>
              <a:ext cx="521075" cy="521075"/>
            </a:xfrm>
            <a:prstGeom prst="rect">
              <a:avLst/>
            </a:prstGeom>
          </p:spPr>
        </p:pic>
        <p:sp>
          <p:nvSpPr>
            <p:cNvPr id="91" name="Tekstvak 33"/>
            <p:cNvSpPr txBox="1"/>
            <p:nvPr userDrawn="1"/>
          </p:nvSpPr>
          <p:spPr>
            <a:xfrm>
              <a:off x="12494588"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Klik met de rechter </a:t>
              </a:r>
              <a:r>
                <a:rPr lang="nl-NL" sz="1200" kern="0" dirty="0" err="1">
                  <a:latin typeface="Segoe UI Light" panose="020B0502040204020203" pitchFamily="34" charset="0"/>
                  <a:cs typeface="Segoe UI Light" panose="020B0502040204020203" pitchFamily="34" charset="0"/>
                </a:rPr>
                <a:t>muis-knop</a:t>
              </a:r>
              <a:r>
                <a:rPr lang="nl-NL" sz="1200" kern="0" dirty="0">
                  <a:latin typeface="Segoe UI Light" panose="020B0502040204020203" pitchFamily="34" charset="0"/>
                  <a:cs typeface="Segoe UI Light" panose="020B0502040204020203" pitchFamily="34" charset="0"/>
                </a:rPr>
                <a:t> op de miniatuurweergave van de dia en kies </a:t>
              </a:r>
              <a:r>
                <a:rPr lang="nl-NL" sz="1200" b="1" kern="0" dirty="0">
                  <a:latin typeface="Segoe UI Light" panose="020B0502040204020203" pitchFamily="34" charset="0"/>
                  <a:cs typeface="Segoe UI Light" panose="020B0502040204020203" pitchFamily="34" charset="0"/>
                </a:rPr>
                <a:t>‘Dia herstellen’</a:t>
              </a:r>
            </a:p>
          </p:txBody>
        </p:sp>
        <p:sp>
          <p:nvSpPr>
            <p:cNvPr id="92" name="Ovaal 91"/>
            <p:cNvSpPr/>
            <p:nvPr userDrawn="1"/>
          </p:nvSpPr>
          <p:spPr>
            <a:xfrm>
              <a:off x="12498295" y="418275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3</a:t>
              </a:r>
              <a:endPar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endParaRPr>
            </a:p>
          </p:txBody>
        </p:sp>
        <p:cxnSp>
          <p:nvCxnSpPr>
            <p:cNvPr id="93" name="Rechte verbindingslijn 92"/>
            <p:cNvCxnSpPr/>
            <p:nvPr userDrawn="1"/>
          </p:nvCxnSpPr>
          <p:spPr>
            <a:xfrm>
              <a:off x="12496666" y="6856746"/>
              <a:ext cx="2556613" cy="0"/>
            </a:xfrm>
            <a:prstGeom prst="line">
              <a:avLst/>
            </a:prstGeom>
            <a:noFill/>
            <a:ln w="9525" cap="flat" cmpd="sng" algn="ctr">
              <a:solidFill>
                <a:schemeClr val="tx2"/>
              </a:solidFill>
              <a:prstDash val="solid"/>
            </a:ln>
            <a:effectLst/>
          </p:spPr>
        </p:cxnSp>
        <p:pic>
          <p:nvPicPr>
            <p:cNvPr id="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505025" y="5425239"/>
              <a:ext cx="1992342" cy="1060982"/>
            </a:xfrm>
            <a:prstGeom prst="rect">
              <a:avLst/>
            </a:prstGeom>
            <a:solidFill>
              <a:schemeClr val="bg2"/>
            </a:solidFill>
            <a:ln>
              <a:noFill/>
            </a:ln>
          </p:spPr>
        </p:pic>
        <p:sp>
          <p:nvSpPr>
            <p:cNvPr id="96" name="Rechthoek 95"/>
            <p:cNvSpPr/>
            <p:nvPr/>
          </p:nvSpPr>
          <p:spPr>
            <a:xfrm>
              <a:off x="1317351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ep 96"/>
            <p:cNvGrpSpPr/>
            <p:nvPr/>
          </p:nvGrpSpPr>
          <p:grpSpPr>
            <a:xfrm>
              <a:off x="13169332" y="6054428"/>
              <a:ext cx="1969277" cy="542924"/>
              <a:chOff x="13164976" y="6054428"/>
              <a:chExt cx="1969277" cy="542924"/>
            </a:xfrm>
          </p:grpSpPr>
          <p:sp>
            <p:nvSpPr>
              <p:cNvPr id="105" name="Rechthoek 104"/>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ep 105"/>
              <p:cNvGrpSpPr/>
              <p:nvPr/>
            </p:nvGrpSpPr>
            <p:grpSpPr>
              <a:xfrm>
                <a:off x="13214777" y="6112607"/>
                <a:ext cx="145227" cy="129517"/>
                <a:chOff x="12287399" y="5999447"/>
                <a:chExt cx="194830" cy="173755"/>
              </a:xfrm>
            </p:grpSpPr>
            <p:sp>
              <p:nvSpPr>
                <p:cNvPr id="109" name="Afgeronde rechthoek 108"/>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hthoek 109"/>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hthoek 110"/>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hthoek 111"/>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hthoek 112"/>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hthoek 113"/>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Rechthoek 106"/>
              <p:cNvSpPr/>
              <p:nvPr/>
            </p:nvSpPr>
            <p:spPr>
              <a:xfrm>
                <a:off x="13424745" y="6062530"/>
                <a:ext cx="641522" cy="261610"/>
              </a:xfrm>
              <a:prstGeom prst="rect">
                <a:avLst/>
              </a:prstGeom>
            </p:spPr>
            <p:txBody>
              <a:bodyPr wrap="none">
                <a:spAutoFit/>
              </a:bodyPr>
              <a:lstStyle/>
              <a:p>
                <a:r>
                  <a:rPr lang="en-US" sz="1100" dirty="0" err="1"/>
                  <a:t>Indeling</a:t>
                </a:r>
                <a:endParaRPr lang="en-US" sz="1100" dirty="0"/>
              </a:p>
            </p:txBody>
          </p:sp>
          <p:sp>
            <p:nvSpPr>
              <p:cNvPr id="108" name="Gelijkbenige driehoek 107"/>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98" name="Afgeronde rechthoek 97"/>
            <p:cNvSpPr/>
            <p:nvPr/>
          </p:nvSpPr>
          <p:spPr>
            <a:xfrm>
              <a:off x="1317351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sz="1200" dirty="0" err="1">
                  <a:solidFill>
                    <a:schemeClr val="tx1"/>
                  </a:solidFill>
                </a:rPr>
                <a:t>Dia</a:t>
              </a:r>
              <a:r>
                <a:rPr lang="en-US" sz="1200" dirty="0">
                  <a:solidFill>
                    <a:schemeClr val="tx1"/>
                  </a:solidFill>
                </a:rPr>
                <a:t> </a:t>
              </a:r>
              <a:r>
                <a:rPr lang="en-US" sz="1200" dirty="0" err="1">
                  <a:solidFill>
                    <a:schemeClr val="tx1"/>
                  </a:solidFill>
                </a:rPr>
                <a:t>herstellen</a:t>
              </a:r>
              <a:endParaRPr lang="en-US" sz="1200" dirty="0">
                <a:solidFill>
                  <a:schemeClr val="tx1"/>
                </a:solidFill>
              </a:endParaRPr>
            </a:p>
          </p:txBody>
        </p:sp>
        <p:pic>
          <p:nvPicPr>
            <p:cNvPr id="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20174"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0" name="Groep 99"/>
            <p:cNvGrpSpPr/>
            <p:nvPr/>
          </p:nvGrpSpPr>
          <p:grpSpPr>
            <a:xfrm>
              <a:off x="12491729" y="3471416"/>
              <a:ext cx="1114138" cy="297656"/>
              <a:chOff x="13560784" y="3471416"/>
              <a:chExt cx="1114138" cy="297656"/>
            </a:xfrm>
          </p:grpSpPr>
          <p:sp>
            <p:nvSpPr>
              <p:cNvPr id="101" name="Afgeronde rechthoek 100"/>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a:t>Invoegen</a:t>
                </a:r>
                <a:endParaRPr lang="en-GB" dirty="0"/>
              </a:p>
            </p:txBody>
          </p:sp>
          <p:cxnSp>
            <p:nvCxnSpPr>
              <p:cNvPr id="103" name="Rechte verbindingslijn 102"/>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Gelijkbenige driehoek 103"/>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116" name="Tekstvak 115"/>
          <p:cNvSpPr txBox="1"/>
          <p:nvPr userDrawn="1"/>
        </p:nvSpPr>
        <p:spPr>
          <a:xfrm>
            <a:off x="7395319" y="-383269"/>
            <a:ext cx="4803031" cy="369332"/>
          </a:xfrm>
          <a:prstGeom prst="rect">
            <a:avLst/>
          </a:prstGeom>
          <a:noFill/>
        </p:spPr>
        <p:txBody>
          <a:bodyPr wrap="square" rtlCol="0">
            <a:spAutoFit/>
          </a:bodyPr>
          <a:lstStyle/>
          <a:p>
            <a:pPr algn="r"/>
            <a:r>
              <a:rPr lang="nl-NL" sz="1800" dirty="0">
                <a:solidFill>
                  <a:schemeClr val="tx1">
                    <a:lumMod val="75000"/>
                    <a:lumOff val="25000"/>
                  </a:schemeClr>
                </a:solidFill>
                <a:latin typeface="Arial Black" panose="020B0A04020102020204" pitchFamily="34" charset="0"/>
                <a:cs typeface="Arial" panose="020B0604020202020204" pitchFamily="34" charset="0"/>
              </a:rPr>
              <a:t>MENU</a:t>
            </a:r>
            <a:r>
              <a:rPr lang="nl-NL" sz="1800" baseline="0" dirty="0">
                <a:solidFill>
                  <a:schemeClr val="tx1">
                    <a:lumMod val="75000"/>
                    <a:lumOff val="25000"/>
                  </a:schemeClr>
                </a:solidFill>
                <a:latin typeface="Arial Black" panose="020B0A04020102020204" pitchFamily="34" charset="0"/>
                <a:cs typeface="Arial" panose="020B0604020202020204" pitchFamily="34" charset="0"/>
              </a:rPr>
              <a:t> SLIDE</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48596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amp; grafiek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04642" y="368160"/>
            <a:ext cx="5402412" cy="1524669"/>
          </a:xfrm>
        </p:spPr>
        <p:txBody>
          <a:bodyPr anchor="t">
            <a:normAutofit/>
          </a:bodyPr>
          <a:lstStyle>
            <a:lvl1pPr>
              <a:defRPr sz="3200">
                <a:solidFill>
                  <a:schemeClr val="tx1">
                    <a:lumMod val="75000"/>
                    <a:lumOff val="25000"/>
                  </a:schemeClr>
                </a:solidFill>
                <a:latin typeface="Arial Black" panose="020B0A04020102020204" pitchFamily="34" charset="0"/>
              </a:defRPr>
            </a:lvl1pPr>
          </a:lstStyle>
          <a:p>
            <a:r>
              <a:rPr lang="nl-NL" dirty="0"/>
              <a:t>KLIK OM EEN TITEL IN TE VOEGEN</a:t>
            </a:r>
            <a:endParaRPr lang="en-GB" dirty="0"/>
          </a:p>
        </p:txBody>
      </p:sp>
      <p:sp>
        <p:nvSpPr>
          <p:cNvPr id="19" name="Tijdelijke aanduiding voor tekst 18"/>
          <p:cNvSpPr>
            <a:spLocks noGrp="1"/>
          </p:cNvSpPr>
          <p:nvPr>
            <p:ph type="body" sz="quarter" idx="10"/>
          </p:nvPr>
        </p:nvSpPr>
        <p:spPr>
          <a:xfrm>
            <a:off x="527657" y="1988840"/>
            <a:ext cx="5379396" cy="4211968"/>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4" name="Tijdelijke aanduiding voor grafiek 3"/>
          <p:cNvSpPr>
            <a:spLocks noGrp="1"/>
          </p:cNvSpPr>
          <p:nvPr>
            <p:ph type="chart" sz="quarter" idx="11" hasCustomPrompt="1"/>
          </p:nvPr>
        </p:nvSpPr>
        <p:spPr>
          <a:xfrm>
            <a:off x="6099175" y="514176"/>
            <a:ext cx="5446064" cy="5219080"/>
          </a:xfrm>
          <a:solidFill>
            <a:schemeClr val="accent1">
              <a:lumMod val="20000"/>
              <a:lumOff val="80000"/>
            </a:schemeClr>
          </a:solidFill>
        </p:spPr>
        <p:txBody>
          <a:bodyPr anchor="ctr"/>
          <a:lstStyle>
            <a:lvl1pPr marL="0" indent="0" algn="ctr">
              <a:buNone/>
              <a:defRPr baseline="0">
                <a:solidFill>
                  <a:schemeClr val="tx2"/>
                </a:solidFill>
              </a:defRPr>
            </a:lvl1pPr>
          </a:lstStyle>
          <a:p>
            <a:r>
              <a:rPr lang="nl-NL" dirty="0"/>
              <a:t>KLIK OM EEN GRAFIEK </a:t>
            </a:r>
            <a:br>
              <a:rPr lang="nl-NL" dirty="0"/>
            </a:br>
            <a:br>
              <a:rPr lang="nl-NL" dirty="0"/>
            </a:br>
            <a:br>
              <a:rPr lang="nl-NL" dirty="0"/>
            </a:br>
            <a:r>
              <a:rPr lang="nl-NL" dirty="0"/>
              <a:t>IN TE VOEGEN</a:t>
            </a:r>
            <a:endParaRPr lang="en-GB" dirty="0"/>
          </a:p>
        </p:txBody>
      </p:sp>
      <p:grpSp>
        <p:nvGrpSpPr>
          <p:cNvPr id="185" name="Instructie grafiek"/>
          <p:cNvGrpSpPr/>
          <p:nvPr userDrawn="1"/>
        </p:nvGrpSpPr>
        <p:grpSpPr>
          <a:xfrm>
            <a:off x="12304477" y="-100346"/>
            <a:ext cx="2790696" cy="6959240"/>
            <a:chOff x="12304477" y="-100346"/>
            <a:chExt cx="2790696" cy="6959240"/>
          </a:xfrm>
        </p:grpSpPr>
        <p:sp>
          <p:nvSpPr>
            <p:cNvPr id="186" name="Rechthoek 185"/>
            <p:cNvSpPr/>
            <p:nvPr userDrawn="1"/>
          </p:nvSpPr>
          <p:spPr>
            <a:xfrm>
              <a:off x="12304477" y="4597047"/>
              <a:ext cx="2773430" cy="412806"/>
            </a:xfrm>
            <a:prstGeom prst="rect">
              <a:avLst/>
            </a:prstGeom>
            <a:noFill/>
            <a:ln w="25400" cap="flat" cmpd="sng" algn="ctr">
              <a:noFill/>
              <a:prstDash val="solid"/>
            </a:ln>
            <a:effectLst/>
          </p:spPr>
          <p:txBody>
            <a:bodyPr lIns="180000" rIns="180000" rtlCol="0" anchor="t"/>
            <a:lstStyle/>
            <a:p>
              <a:r>
                <a:rPr lang="nl-NL" sz="1600" b="1" kern="0" cap="all" dirty="0">
                  <a:solidFill>
                    <a:schemeClr val="tx2"/>
                  </a:solidFill>
                  <a:latin typeface="Segoe UI Light" panose="020B0502040204020203" pitchFamily="34" charset="0"/>
                  <a:cs typeface="Segoe UI Light" panose="020B0502040204020203" pitchFamily="34" charset="0"/>
                </a:rPr>
                <a:t>Grafiek Bewerken</a:t>
              </a:r>
            </a:p>
          </p:txBody>
        </p:sp>
        <p:sp>
          <p:nvSpPr>
            <p:cNvPr id="187" name="Rechthoek 186"/>
            <p:cNvSpPr/>
            <p:nvPr userDrawn="1"/>
          </p:nvSpPr>
          <p:spPr>
            <a:xfrm>
              <a:off x="12321743" y="-100346"/>
              <a:ext cx="2773430" cy="315377"/>
            </a:xfrm>
            <a:prstGeom prst="rect">
              <a:avLst/>
            </a:prstGeom>
            <a:noFill/>
            <a:ln w="25400" cap="flat" cmpd="sng" algn="ctr">
              <a:noFill/>
              <a:prstDash val="solid"/>
            </a:ln>
            <a:effectLst/>
          </p:spPr>
          <p:txBody>
            <a:bodyPr lIns="180000" rIns="180000" rtlCol="0" anchor="t"/>
            <a:lstStyle/>
            <a:p>
              <a:r>
                <a:rPr lang="nl-NL" sz="1600" b="1" kern="0" cap="all" dirty="0">
                  <a:solidFill>
                    <a:schemeClr val="tx2"/>
                  </a:solidFill>
                  <a:latin typeface="Segoe UI Light" panose="020B0502040204020203" pitchFamily="34" charset="0"/>
                  <a:cs typeface="Segoe UI Light" panose="020B0502040204020203" pitchFamily="34" charset="0"/>
                </a:rPr>
                <a:t>GRAFIEK INVOEGEN</a:t>
              </a:r>
            </a:p>
          </p:txBody>
        </p:sp>
        <p:cxnSp>
          <p:nvCxnSpPr>
            <p:cNvPr id="188" name="Rechte verbindingslijn 187"/>
            <p:cNvCxnSpPr/>
            <p:nvPr userDrawn="1"/>
          </p:nvCxnSpPr>
          <p:spPr>
            <a:xfrm>
              <a:off x="12489700" y="5009853"/>
              <a:ext cx="2559223" cy="0"/>
            </a:xfrm>
            <a:prstGeom prst="line">
              <a:avLst/>
            </a:prstGeom>
            <a:noFill/>
            <a:ln w="9525" cap="flat" cmpd="sng" algn="ctr">
              <a:solidFill>
                <a:schemeClr val="tx2"/>
              </a:solidFill>
              <a:prstDash val="solid"/>
            </a:ln>
            <a:effectLst/>
          </p:spPr>
        </p:cxnSp>
        <p:sp>
          <p:nvSpPr>
            <p:cNvPr id="189" name="Tekstvak 33"/>
            <p:cNvSpPr txBox="1"/>
            <p:nvPr userDrawn="1"/>
          </p:nvSpPr>
          <p:spPr>
            <a:xfrm>
              <a:off x="12494462" y="5175274"/>
              <a:ext cx="2310671" cy="780455"/>
            </a:xfrm>
            <a:prstGeom prst="rect">
              <a:avLst/>
            </a:prstGeom>
            <a:noFill/>
          </p:spPr>
          <p:txBody>
            <a:bodyPr wrap="square" lIns="0" tIns="0" rIns="0" bIns="0" rtlCol="0" anchor="t">
              <a:noAutofit/>
            </a:bodyPr>
            <a:lstStyle>
              <a:defPPr>
                <a:defRPr lang="nl-NL"/>
              </a:defPPr>
              <a:lvl1pPr lvl="0" fontAlgn="auto">
                <a:spcBef>
                  <a:spcPts val="0"/>
                </a:spcBef>
                <a:spcAft>
                  <a:spcPts val="0"/>
                </a:spcAft>
                <a:defRPr sz="1200" kern="0">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a:t>Selecteer de grafiek, klik op de rechter muisknop en kies </a:t>
              </a:r>
              <a:br>
                <a:rPr lang="nl-NL" dirty="0"/>
              </a:br>
              <a:r>
                <a:rPr lang="nl-NL" b="1" dirty="0"/>
                <a:t>‘Gegevens bewerken’</a:t>
              </a:r>
            </a:p>
          </p:txBody>
        </p:sp>
        <p:sp>
          <p:nvSpPr>
            <p:cNvPr id="190" name="Tekstvak 33"/>
            <p:cNvSpPr txBox="1"/>
            <p:nvPr userDrawn="1"/>
          </p:nvSpPr>
          <p:spPr>
            <a:xfrm>
              <a:off x="12496081" y="888538"/>
              <a:ext cx="2327979" cy="486087"/>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a:t>Klik op het icoon om een grafiek </a:t>
              </a:r>
              <a:br>
                <a:rPr lang="nl-NL" dirty="0"/>
              </a:br>
              <a:r>
                <a:rPr lang="nl-NL" dirty="0"/>
                <a:t>in te voegen</a:t>
              </a:r>
            </a:p>
          </p:txBody>
        </p:sp>
        <p:sp>
          <p:nvSpPr>
            <p:cNvPr id="191" name="Tekstvak 33"/>
            <p:cNvSpPr txBox="1"/>
            <p:nvPr userDrawn="1"/>
          </p:nvSpPr>
          <p:spPr>
            <a:xfrm>
              <a:off x="12496081" y="2792939"/>
              <a:ext cx="2327979" cy="604311"/>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US" dirty="0" err="1"/>
                <a:t>Selecteer</a:t>
              </a:r>
              <a:r>
                <a:rPr lang="en-US" dirty="0"/>
                <a:t> de </a:t>
              </a:r>
              <a:r>
                <a:rPr lang="en-US" dirty="0" err="1"/>
                <a:t>grafiek</a:t>
              </a:r>
              <a:r>
                <a:rPr lang="en-US" dirty="0"/>
                <a:t> die u wilt </a:t>
              </a:r>
              <a:r>
                <a:rPr lang="en-US" dirty="0" err="1"/>
                <a:t>invoegen</a:t>
              </a:r>
              <a:r>
                <a:rPr lang="en-US" dirty="0"/>
                <a:t> </a:t>
              </a:r>
              <a:r>
                <a:rPr lang="en-US" dirty="0" err="1"/>
                <a:t>en</a:t>
              </a:r>
              <a:r>
                <a:rPr lang="en-US" dirty="0"/>
                <a:t> </a:t>
              </a:r>
              <a:r>
                <a:rPr lang="en-US" dirty="0" err="1"/>
                <a:t>klik</a:t>
              </a:r>
              <a:r>
                <a:rPr lang="en-US" dirty="0"/>
                <a:t> op </a:t>
              </a:r>
              <a:r>
                <a:rPr lang="en-US" b="1" dirty="0"/>
                <a:t>‘</a:t>
              </a:r>
              <a:r>
                <a:rPr lang="en-US" b="1" dirty="0" err="1"/>
                <a:t>Invoegen</a:t>
              </a:r>
              <a:r>
                <a:rPr lang="en-US" b="1" dirty="0"/>
                <a:t>’</a:t>
              </a:r>
              <a:endParaRPr lang="nl-NL" b="1" dirty="0"/>
            </a:p>
          </p:txBody>
        </p:sp>
        <p:sp>
          <p:nvSpPr>
            <p:cNvPr id="192" name="Ovaal 191"/>
            <p:cNvSpPr/>
            <p:nvPr userDrawn="1"/>
          </p:nvSpPr>
          <p:spPr>
            <a:xfrm>
              <a:off x="12496081" y="430361"/>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a:r>
                <a:rPr lang="nl-NL" sz="1400" kern="0" dirty="0">
                  <a:solidFill>
                    <a:schemeClr val="bg1"/>
                  </a:solidFill>
                  <a:latin typeface="Segoe UI Light" panose="020B0502040204020203" pitchFamily="34" charset="0"/>
                  <a:cs typeface="Segoe UI Light" panose="020B0502040204020203" pitchFamily="34" charset="0"/>
                </a:rPr>
                <a:t>1</a:t>
              </a:r>
            </a:p>
          </p:txBody>
        </p:sp>
        <p:sp>
          <p:nvSpPr>
            <p:cNvPr id="193" name="Ovaal 192"/>
            <p:cNvSpPr/>
            <p:nvPr userDrawn="1"/>
          </p:nvSpPr>
          <p:spPr>
            <a:xfrm>
              <a:off x="12496081" y="2324902"/>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a:r>
                <a:rPr lang="nl-NL" sz="1400" kern="0" dirty="0">
                  <a:solidFill>
                    <a:schemeClr val="bg1"/>
                  </a:solidFill>
                  <a:latin typeface="Segoe UI Light" panose="020B0502040204020203" pitchFamily="34" charset="0"/>
                  <a:cs typeface="Segoe UI Light" panose="020B0502040204020203" pitchFamily="34" charset="0"/>
                </a:rPr>
                <a:t>2</a:t>
              </a:r>
            </a:p>
          </p:txBody>
        </p:sp>
        <p:cxnSp>
          <p:nvCxnSpPr>
            <p:cNvPr id="194" name="Rechte verbindingslijn 193"/>
            <p:cNvCxnSpPr/>
            <p:nvPr userDrawn="1"/>
          </p:nvCxnSpPr>
          <p:spPr>
            <a:xfrm>
              <a:off x="12508966" y="285631"/>
              <a:ext cx="2539957" cy="0"/>
            </a:xfrm>
            <a:prstGeom prst="line">
              <a:avLst/>
            </a:prstGeom>
            <a:noFill/>
            <a:ln w="9525" cap="flat" cmpd="sng" algn="ctr">
              <a:solidFill>
                <a:schemeClr val="tx2"/>
              </a:solidFill>
              <a:prstDash val="solid"/>
            </a:ln>
            <a:effectLst/>
          </p:spPr>
        </p:cxnSp>
        <p:cxnSp>
          <p:nvCxnSpPr>
            <p:cNvPr id="195" name="Rechte verbindingslijn 194"/>
            <p:cNvCxnSpPr/>
            <p:nvPr userDrawn="1"/>
          </p:nvCxnSpPr>
          <p:spPr>
            <a:xfrm>
              <a:off x="12508627" y="2167521"/>
              <a:ext cx="2540296" cy="0"/>
            </a:xfrm>
            <a:prstGeom prst="line">
              <a:avLst/>
            </a:prstGeom>
            <a:noFill/>
            <a:ln w="9525" cap="flat" cmpd="sng" algn="ctr">
              <a:solidFill>
                <a:schemeClr val="tx2"/>
              </a:solidFill>
              <a:prstDash val="solid"/>
            </a:ln>
            <a:effectLst/>
          </p:spPr>
        </p:cxnSp>
        <p:cxnSp>
          <p:nvCxnSpPr>
            <p:cNvPr id="196" name="Rechte verbindingslijn 195"/>
            <p:cNvCxnSpPr/>
            <p:nvPr userDrawn="1"/>
          </p:nvCxnSpPr>
          <p:spPr>
            <a:xfrm>
              <a:off x="12478486" y="4022832"/>
              <a:ext cx="2570437" cy="0"/>
            </a:xfrm>
            <a:prstGeom prst="line">
              <a:avLst/>
            </a:prstGeom>
            <a:noFill/>
            <a:ln w="9525" cap="flat" cmpd="sng" algn="ctr">
              <a:solidFill>
                <a:schemeClr val="tx2"/>
              </a:solidFill>
              <a:prstDash val="solid"/>
            </a:ln>
            <a:effectLst/>
          </p:spPr>
        </p:cxnSp>
        <p:grpSp>
          <p:nvGrpSpPr>
            <p:cNvPr id="197" name="Groep 196"/>
            <p:cNvGrpSpPr/>
            <p:nvPr userDrawn="1"/>
          </p:nvGrpSpPr>
          <p:grpSpPr>
            <a:xfrm>
              <a:off x="12393537" y="1459904"/>
              <a:ext cx="689983" cy="573048"/>
              <a:chOff x="15171969" y="1587338"/>
              <a:chExt cx="755407" cy="627385"/>
            </a:xfrm>
          </p:grpSpPr>
          <p:sp>
            <p:nvSpPr>
              <p:cNvPr id="240"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FFFFFF"/>
                  </a:solidFill>
                  <a:effectLst/>
                  <a:uLnTx/>
                  <a:uFillTx/>
                  <a:latin typeface="Calibri" panose="020F0502020204030204" pitchFamily="34" charset="0"/>
                </a:endParaRPr>
              </a:p>
            </p:txBody>
          </p:sp>
          <p:grpSp>
            <p:nvGrpSpPr>
              <p:cNvPr id="241" name="Groep 240"/>
              <p:cNvGrpSpPr/>
              <p:nvPr userDrawn="1"/>
            </p:nvGrpSpPr>
            <p:grpSpPr>
              <a:xfrm>
                <a:off x="15281106" y="1587338"/>
                <a:ext cx="511775" cy="560304"/>
                <a:chOff x="10604642" y="969717"/>
                <a:chExt cx="1290643" cy="1427163"/>
              </a:xfrm>
            </p:grpSpPr>
            <p:grpSp>
              <p:nvGrpSpPr>
                <p:cNvPr id="242" name="Group 879"/>
                <p:cNvGrpSpPr>
                  <a:grpSpLocks noChangeAspect="1"/>
                </p:cNvGrpSpPr>
                <p:nvPr userDrawn="1"/>
              </p:nvGrpSpPr>
              <p:grpSpPr bwMode="auto">
                <a:xfrm>
                  <a:off x="10604642" y="969717"/>
                  <a:ext cx="1290643" cy="1427163"/>
                  <a:chOff x="4798" y="1515"/>
                  <a:chExt cx="813" cy="899"/>
                </a:xfrm>
              </p:grpSpPr>
              <p:sp>
                <p:nvSpPr>
                  <p:cNvPr id="244" name="Freeform 886"/>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45" name="Rectangle 880"/>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46" name="Rectangle 881"/>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47" name="Freeform 882"/>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48" name="Freeform 883"/>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49" name="Freeform 884"/>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50" name="Rectangle 885"/>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51" name="Rectangle 887"/>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52" name="Freeform 888"/>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grpSp>
            <p:sp>
              <p:nvSpPr>
                <p:cNvPr id="243" name="Vrije vorm 242"/>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FFFFFF"/>
                    </a:solidFill>
                    <a:effectLst/>
                    <a:uLnTx/>
                    <a:uFillTx/>
                    <a:latin typeface="Calibri" panose="020F0502020204030204" pitchFamily="34" charset="0"/>
                  </a:endParaRPr>
                </a:p>
              </p:txBody>
            </p:sp>
          </p:grpSp>
        </p:grpSp>
        <p:cxnSp>
          <p:nvCxnSpPr>
            <p:cNvPr id="198" name="Rechte verbindingslijn 197"/>
            <p:cNvCxnSpPr/>
            <p:nvPr userDrawn="1"/>
          </p:nvCxnSpPr>
          <p:spPr>
            <a:xfrm>
              <a:off x="12508966" y="6858894"/>
              <a:ext cx="2539957" cy="0"/>
            </a:xfrm>
            <a:prstGeom prst="line">
              <a:avLst/>
            </a:prstGeom>
            <a:noFill/>
            <a:ln w="9525" cap="flat" cmpd="sng" algn="ctr">
              <a:solidFill>
                <a:schemeClr val="tx2"/>
              </a:solidFill>
              <a:prstDash val="solid"/>
            </a:ln>
            <a:effectLst/>
          </p:spPr>
        </p:cxnSp>
        <p:grpSp>
          <p:nvGrpSpPr>
            <p:cNvPr id="199" name="Groep 198"/>
            <p:cNvGrpSpPr/>
            <p:nvPr/>
          </p:nvGrpSpPr>
          <p:grpSpPr>
            <a:xfrm>
              <a:off x="12511144" y="6054428"/>
              <a:ext cx="1969277" cy="542924"/>
              <a:chOff x="12402284" y="6054428"/>
              <a:chExt cx="1969277" cy="542924"/>
            </a:xfrm>
          </p:grpSpPr>
          <p:sp>
            <p:nvSpPr>
              <p:cNvPr id="206" name="Rechthoek 205"/>
              <p:cNvSpPr/>
              <p:nvPr/>
            </p:nvSpPr>
            <p:spPr>
              <a:xfrm>
                <a:off x="12402284"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hthoek 206"/>
              <p:cNvSpPr/>
              <p:nvPr/>
            </p:nvSpPr>
            <p:spPr>
              <a:xfrm>
                <a:off x="12662053" y="6062530"/>
                <a:ext cx="1319592" cy="261610"/>
              </a:xfrm>
              <a:prstGeom prst="rect">
                <a:avLst/>
              </a:prstGeom>
            </p:spPr>
            <p:txBody>
              <a:bodyPr wrap="none">
                <a:spAutoFit/>
              </a:bodyPr>
              <a:lstStyle/>
              <a:p>
                <a:r>
                  <a:rPr lang="en-US" sz="1100" dirty="0"/>
                  <a:t>Ander </a:t>
                </a:r>
                <a:r>
                  <a:rPr lang="en-US" sz="1100" dirty="0" err="1"/>
                  <a:t>grafiektype</a:t>
                </a:r>
                <a:r>
                  <a:rPr lang="en-US" sz="1100" dirty="0"/>
                  <a:t>…</a:t>
                </a:r>
              </a:p>
            </p:txBody>
          </p:sp>
          <p:sp>
            <p:nvSpPr>
              <p:cNvPr id="208" name="Gelijkbenige driehoek 207"/>
              <p:cNvSpPr/>
              <p:nvPr/>
            </p:nvSpPr>
            <p:spPr>
              <a:xfrm rot="5400000">
                <a:off x="1421047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9" name="Afgeronde rechthoek 208"/>
              <p:cNvSpPr/>
              <p:nvPr/>
            </p:nvSpPr>
            <p:spPr>
              <a:xfrm>
                <a:off x="12406467"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sz="1200" dirty="0" err="1">
                    <a:solidFill>
                      <a:schemeClr val="tx1"/>
                    </a:solidFill>
                  </a:rPr>
                  <a:t>Gegevens</a:t>
                </a:r>
                <a:r>
                  <a:rPr lang="en-US" sz="1200" dirty="0">
                    <a:solidFill>
                      <a:schemeClr val="tx1"/>
                    </a:solidFill>
                  </a:rPr>
                  <a:t> </a:t>
                </a:r>
                <a:r>
                  <a:rPr lang="en-US" sz="1200" dirty="0" err="1">
                    <a:solidFill>
                      <a:schemeClr val="tx1"/>
                    </a:solidFill>
                  </a:rPr>
                  <a:t>bewerken</a:t>
                </a:r>
                <a:r>
                  <a:rPr lang="en-US" sz="1200" dirty="0">
                    <a:solidFill>
                      <a:schemeClr val="tx1"/>
                    </a:solidFill>
                  </a:rPr>
                  <a:t>…</a:t>
                </a:r>
              </a:p>
            </p:txBody>
          </p:sp>
          <p:grpSp>
            <p:nvGrpSpPr>
              <p:cNvPr id="210" name="Groep 209"/>
              <p:cNvGrpSpPr/>
              <p:nvPr/>
            </p:nvGrpSpPr>
            <p:grpSpPr>
              <a:xfrm>
                <a:off x="12461788" y="6100223"/>
                <a:ext cx="204691" cy="170000"/>
                <a:chOff x="15171969" y="1587338"/>
                <a:chExt cx="755407" cy="627385"/>
              </a:xfrm>
            </p:grpSpPr>
            <p:sp>
              <p:nvSpPr>
                <p:cNvPr id="227"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FFFFFF"/>
                    </a:solidFill>
                    <a:effectLst/>
                    <a:uLnTx/>
                    <a:uFillTx/>
                    <a:latin typeface="Calibri" panose="020F0502020204030204" pitchFamily="34" charset="0"/>
                  </a:endParaRPr>
                </a:p>
              </p:txBody>
            </p:sp>
            <p:grpSp>
              <p:nvGrpSpPr>
                <p:cNvPr id="228" name="Groep 227"/>
                <p:cNvGrpSpPr/>
                <p:nvPr userDrawn="1"/>
              </p:nvGrpSpPr>
              <p:grpSpPr>
                <a:xfrm>
                  <a:off x="15281106" y="1587338"/>
                  <a:ext cx="511775" cy="560304"/>
                  <a:chOff x="10604642" y="969717"/>
                  <a:chExt cx="1290643" cy="1427163"/>
                </a:xfrm>
              </p:grpSpPr>
              <p:grpSp>
                <p:nvGrpSpPr>
                  <p:cNvPr id="229" name="Group 879"/>
                  <p:cNvGrpSpPr>
                    <a:grpSpLocks noChangeAspect="1"/>
                  </p:cNvGrpSpPr>
                  <p:nvPr userDrawn="1"/>
                </p:nvGrpSpPr>
                <p:grpSpPr bwMode="auto">
                  <a:xfrm>
                    <a:off x="10604642" y="969717"/>
                    <a:ext cx="1290643" cy="1427163"/>
                    <a:chOff x="4798" y="1515"/>
                    <a:chExt cx="813" cy="899"/>
                  </a:xfrm>
                </p:grpSpPr>
                <p:sp>
                  <p:nvSpPr>
                    <p:cNvPr id="231" name="Freeform 886"/>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32" name="Rectangle 880"/>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33" name="Rectangle 881"/>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34" name="Freeform 882"/>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35" name="Freeform 883"/>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36" name="Freeform 884"/>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37" name="Rectangle 885"/>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38" name="Rectangle 887"/>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39" name="Freeform 888"/>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grpSp>
              <p:sp>
                <p:nvSpPr>
                  <p:cNvPr id="230" name="Vrije vorm 229"/>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FFFFFF"/>
                      </a:solidFill>
                      <a:effectLst/>
                      <a:uLnTx/>
                      <a:uFillTx/>
                      <a:latin typeface="Calibri" panose="020F0502020204030204" pitchFamily="34" charset="0"/>
                    </a:endParaRPr>
                  </a:p>
                </p:txBody>
              </p:sp>
            </p:grpSp>
          </p:grpSp>
          <p:grpSp>
            <p:nvGrpSpPr>
              <p:cNvPr id="211" name="Groep 210"/>
              <p:cNvGrpSpPr/>
              <p:nvPr/>
            </p:nvGrpSpPr>
            <p:grpSpPr>
              <a:xfrm>
                <a:off x="12468521" y="6356844"/>
                <a:ext cx="133446" cy="114786"/>
                <a:chOff x="14587469" y="6356844"/>
                <a:chExt cx="133446" cy="114786"/>
              </a:xfrm>
            </p:grpSpPr>
            <p:sp>
              <p:nvSpPr>
                <p:cNvPr id="217" name="Rectangle 6"/>
                <p:cNvSpPr>
                  <a:spLocks noChangeArrowheads="1"/>
                </p:cNvSpPr>
                <p:nvPr userDrawn="1"/>
              </p:nvSpPr>
              <p:spPr bwMode="auto">
                <a:xfrm>
                  <a:off x="14588703" y="6379233"/>
                  <a:ext cx="130780" cy="91699"/>
                </a:xfrm>
                <a:prstGeom prst="rect">
                  <a:avLst/>
                </a:prstGeom>
                <a:solidFill>
                  <a:srgbClr val="F2FAFF"/>
                </a:solidFill>
                <a:ln w="0">
                  <a:solidFill>
                    <a:schemeClr val="bg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sp>
              <p:nvSpPr>
                <p:cNvPr id="218" name="Rectangle 15"/>
                <p:cNvSpPr>
                  <a:spLocks noChangeArrowheads="1"/>
                </p:cNvSpPr>
                <p:nvPr userDrawn="1"/>
              </p:nvSpPr>
              <p:spPr bwMode="auto">
                <a:xfrm>
                  <a:off x="14587469" y="6423761"/>
                  <a:ext cx="131076" cy="1446"/>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sp>
              <p:nvSpPr>
                <p:cNvPr id="219" name="Freeform 14"/>
                <p:cNvSpPr>
                  <a:spLocks noEditPoints="1"/>
                </p:cNvSpPr>
                <p:nvPr userDrawn="1"/>
              </p:nvSpPr>
              <p:spPr bwMode="auto">
                <a:xfrm>
                  <a:off x="14588901" y="6356844"/>
                  <a:ext cx="132014" cy="114786"/>
                </a:xfrm>
                <a:custGeom>
                  <a:avLst/>
                  <a:gdLst>
                    <a:gd name="T0" fmla="*/ 48 w 5347"/>
                    <a:gd name="T1" fmla="*/ 48 h 4605"/>
                    <a:gd name="T2" fmla="*/ 48 w 5347"/>
                    <a:gd name="T3" fmla="*/ 4557 h 4605"/>
                    <a:gd name="T4" fmla="*/ 5299 w 5347"/>
                    <a:gd name="T5" fmla="*/ 4557 h 4605"/>
                    <a:gd name="T6" fmla="*/ 5299 w 5347"/>
                    <a:gd name="T7" fmla="*/ 48 h 4605"/>
                    <a:gd name="T8" fmla="*/ 48 w 5347"/>
                    <a:gd name="T9" fmla="*/ 48 h 4605"/>
                    <a:gd name="T10" fmla="*/ 0 w 5347"/>
                    <a:gd name="T11" fmla="*/ 0 h 4605"/>
                    <a:gd name="T12" fmla="*/ 5347 w 5347"/>
                    <a:gd name="T13" fmla="*/ 0 h 4605"/>
                    <a:gd name="T14" fmla="*/ 5347 w 5347"/>
                    <a:gd name="T15" fmla="*/ 4605 h 4605"/>
                    <a:gd name="T16" fmla="*/ 0 w 5347"/>
                    <a:gd name="T17" fmla="*/ 4605 h 4605"/>
                    <a:gd name="T18" fmla="*/ 0 w 5347"/>
                    <a:gd name="T19" fmla="*/ 0 h 4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7" h="4605">
                      <a:moveTo>
                        <a:pt x="48" y="48"/>
                      </a:moveTo>
                      <a:lnTo>
                        <a:pt x="48" y="4557"/>
                      </a:lnTo>
                      <a:lnTo>
                        <a:pt x="5299" y="4557"/>
                      </a:lnTo>
                      <a:lnTo>
                        <a:pt x="5299" y="48"/>
                      </a:lnTo>
                      <a:lnTo>
                        <a:pt x="48" y="48"/>
                      </a:lnTo>
                      <a:close/>
                      <a:moveTo>
                        <a:pt x="0" y="0"/>
                      </a:moveTo>
                      <a:lnTo>
                        <a:pt x="5347" y="0"/>
                      </a:lnTo>
                      <a:lnTo>
                        <a:pt x="5347" y="4605"/>
                      </a:lnTo>
                      <a:lnTo>
                        <a:pt x="0" y="4605"/>
                      </a:lnTo>
                      <a:lnTo>
                        <a:pt x="0" y="0"/>
                      </a:lnTo>
                      <a:close/>
                    </a:path>
                  </a:pathLst>
                </a:custGeom>
                <a:solidFill>
                  <a:srgbClr val="2E5D8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cxnSp>
              <p:nvCxnSpPr>
                <p:cNvPr id="220" name="Rechte verbindingslijn 219"/>
                <p:cNvCxnSpPr/>
                <p:nvPr userDrawn="1"/>
              </p:nvCxnSpPr>
              <p:spPr>
                <a:xfrm flipH="1">
                  <a:off x="14654334" y="6382168"/>
                  <a:ext cx="162"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Rechte verbindingslijn 220"/>
                <p:cNvCxnSpPr/>
                <p:nvPr userDrawn="1"/>
              </p:nvCxnSpPr>
              <p:spPr>
                <a:xfrm>
                  <a:off x="14689188" y="6382168"/>
                  <a:ext cx="0"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2" name="Rechte verbindingslijn 221"/>
                <p:cNvCxnSpPr/>
                <p:nvPr userDrawn="1"/>
              </p:nvCxnSpPr>
              <p:spPr>
                <a:xfrm>
                  <a:off x="14619892" y="6382040"/>
                  <a:ext cx="0" cy="8577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3" name="Rechte verbindingslijn 222"/>
                <p:cNvCxnSpPr/>
                <p:nvPr userDrawn="1"/>
              </p:nvCxnSpPr>
              <p:spPr>
                <a:xfrm flipH="1">
                  <a:off x="14593115" y="6400164"/>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4" name="Rechte verbindingslijn 223"/>
                <p:cNvCxnSpPr/>
                <p:nvPr userDrawn="1"/>
              </p:nvCxnSpPr>
              <p:spPr>
                <a:xfrm flipH="1">
                  <a:off x="14593115" y="6423860"/>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5" name="Rechte verbindingslijn 224"/>
                <p:cNvCxnSpPr/>
                <p:nvPr userDrawn="1"/>
              </p:nvCxnSpPr>
              <p:spPr>
                <a:xfrm flipH="1">
                  <a:off x="14593115" y="6447556"/>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6" name="Rectangle 13"/>
                <p:cNvSpPr>
                  <a:spLocks noChangeArrowheads="1"/>
                </p:cNvSpPr>
                <p:nvPr userDrawn="1"/>
              </p:nvSpPr>
              <p:spPr bwMode="auto">
                <a:xfrm>
                  <a:off x="14590283" y="6359138"/>
                  <a:ext cx="128657" cy="19347"/>
                </a:xfrm>
                <a:prstGeom prst="rect">
                  <a:avLst/>
                </a:prstGeom>
                <a:gradFill flip="none" rotWithShape="1">
                  <a:gsLst>
                    <a:gs pos="0">
                      <a:srgbClr val="192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grpSp>
          <p:grpSp>
            <p:nvGrpSpPr>
              <p:cNvPr id="212" name="Groep 211"/>
              <p:cNvGrpSpPr/>
              <p:nvPr/>
            </p:nvGrpSpPr>
            <p:grpSpPr>
              <a:xfrm>
                <a:off x="12529899" y="6421402"/>
                <a:ext cx="97399" cy="97399"/>
                <a:chOff x="14546483" y="5323041"/>
                <a:chExt cx="242460" cy="242460"/>
              </a:xfrm>
            </p:grpSpPr>
            <p:sp>
              <p:nvSpPr>
                <p:cNvPr id="213" name="Rechthoek 212"/>
                <p:cNvSpPr/>
                <p:nvPr userDrawn="1"/>
              </p:nvSpPr>
              <p:spPr>
                <a:xfrm>
                  <a:off x="14546483" y="5323041"/>
                  <a:ext cx="242460" cy="242460"/>
                </a:xfrm>
                <a:prstGeom prst="rect">
                  <a:avLst/>
                </a:prstGeom>
                <a:solidFill>
                  <a:schemeClr val="bg1"/>
                </a:solidFill>
                <a:ln w="6350">
                  <a:solidFill>
                    <a:srgbClr val="00A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ep 213"/>
                <p:cNvGrpSpPr/>
                <p:nvPr/>
              </p:nvGrpSpPr>
              <p:grpSpPr>
                <a:xfrm>
                  <a:off x="14568035" y="5357818"/>
                  <a:ext cx="199836" cy="175226"/>
                  <a:chOff x="14559757" y="5349611"/>
                  <a:chExt cx="216392" cy="191641"/>
                </a:xfrm>
              </p:grpSpPr>
              <p:sp>
                <p:nvSpPr>
                  <p:cNvPr id="215" name="Parallellogram 214"/>
                  <p:cNvSpPr/>
                  <p:nvPr/>
                </p:nvSpPr>
                <p:spPr>
                  <a:xfrm>
                    <a:off x="14559757" y="5369222"/>
                    <a:ext cx="214316" cy="147762"/>
                  </a:xfrm>
                  <a:prstGeom prst="parallelogram">
                    <a:avLst>
                      <a:gd name="adj" fmla="val 93909"/>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Parallellogram 215"/>
                  <p:cNvSpPr/>
                  <p:nvPr/>
                </p:nvSpPr>
                <p:spPr>
                  <a:xfrm flipH="1">
                    <a:off x="14561833" y="5349611"/>
                    <a:ext cx="214316" cy="191641"/>
                  </a:xfrm>
                  <a:prstGeom prst="parallelogram">
                    <a:avLst>
                      <a:gd name="adj" fmla="val 68946"/>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20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355886" y="6425992"/>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1" name="Groep 200"/>
            <p:cNvGrpSpPr/>
            <p:nvPr/>
          </p:nvGrpSpPr>
          <p:grpSpPr>
            <a:xfrm>
              <a:off x="12491729" y="3471416"/>
              <a:ext cx="1114138" cy="297656"/>
              <a:chOff x="13560784" y="3471416"/>
              <a:chExt cx="1114138" cy="297656"/>
            </a:xfrm>
          </p:grpSpPr>
          <p:sp>
            <p:nvSpPr>
              <p:cNvPr id="202" name="Afgeronde rechthoek 201"/>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a:t>Invoegen</a:t>
                </a:r>
                <a:endParaRPr lang="en-GB" dirty="0"/>
              </a:p>
            </p:txBody>
          </p:sp>
          <p:cxnSp>
            <p:nvCxnSpPr>
              <p:cNvPr id="204" name="Rechte verbindingslijn 203"/>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5" name="Gelijkbenige driehoek 204"/>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253" name="Tekstvak 252"/>
          <p:cNvSpPr txBox="1"/>
          <p:nvPr userDrawn="1"/>
        </p:nvSpPr>
        <p:spPr>
          <a:xfrm>
            <a:off x="7395319" y="-383269"/>
            <a:ext cx="4803031" cy="369332"/>
          </a:xfrm>
          <a:prstGeom prst="rect">
            <a:avLst/>
          </a:prstGeom>
          <a:noFill/>
        </p:spPr>
        <p:txBody>
          <a:bodyPr wrap="square" rtlCol="0">
            <a:spAutoFit/>
          </a:bodyPr>
          <a:lstStyle/>
          <a:p>
            <a:pPr algn="r"/>
            <a:r>
              <a:rPr lang="nl-NL" sz="1800" dirty="0">
                <a:solidFill>
                  <a:schemeClr val="tx1">
                    <a:lumMod val="75000"/>
                    <a:lumOff val="25000"/>
                  </a:schemeClr>
                </a:solidFill>
                <a:latin typeface="Arial Black" panose="020B0A04020102020204" pitchFamily="34" charset="0"/>
                <a:cs typeface="Arial" panose="020B0604020202020204" pitchFamily="34" charset="0"/>
              </a:rPr>
              <a:t>TEKST</a:t>
            </a:r>
            <a:r>
              <a:rPr lang="nl-NL" sz="1800" baseline="0" dirty="0">
                <a:solidFill>
                  <a:schemeClr val="tx1">
                    <a:lumMod val="75000"/>
                    <a:lumOff val="25000"/>
                  </a:schemeClr>
                </a:solidFill>
                <a:latin typeface="Arial Black" panose="020B0A04020102020204" pitchFamily="34" charset="0"/>
                <a:cs typeface="Arial" panose="020B0604020202020204" pitchFamily="34" charset="0"/>
              </a:rPr>
              <a:t> &amp; GRAFIEK SLIDE</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grpSp>
        <p:nvGrpSpPr>
          <p:cNvPr id="254" name="Instructie tekstlevels"/>
          <p:cNvGrpSpPr/>
          <p:nvPr userDrawn="1"/>
        </p:nvGrpSpPr>
        <p:grpSpPr>
          <a:xfrm>
            <a:off x="-3082467" y="-101600"/>
            <a:ext cx="2778062" cy="3242568"/>
            <a:chOff x="-3352799" y="0"/>
            <a:chExt cx="2778062" cy="3242568"/>
          </a:xfrm>
        </p:grpSpPr>
        <p:sp>
          <p:nvSpPr>
            <p:cNvPr id="255" name="Rechthoek 254"/>
            <p:cNvSpPr/>
            <p:nvPr userDrawn="1"/>
          </p:nvSpPr>
          <p:spPr>
            <a:xfrm>
              <a:off x="-3352799" y="0"/>
              <a:ext cx="2778062" cy="387386"/>
            </a:xfrm>
            <a:prstGeom prst="rect">
              <a:avLst/>
            </a:prstGeom>
            <a:noFill/>
            <a:ln w="25400" cap="flat" cmpd="sng" algn="ctr">
              <a:noFill/>
              <a:prstDash val="solid"/>
            </a:ln>
            <a:effectLst/>
          </p:spPr>
          <p:txBody>
            <a:bodyPr lIns="180000" rIns="180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TEKST NIVEAUS</a:t>
              </a:r>
            </a:p>
          </p:txBody>
        </p:sp>
        <p:sp>
          <p:nvSpPr>
            <p:cNvPr id="256" name="Textfield placeholder"/>
            <p:cNvSpPr txBox="1">
              <a:spLocks/>
            </p:cNvSpPr>
            <p:nvPr userDrawn="1"/>
          </p:nvSpPr>
          <p:spPr>
            <a:xfrm>
              <a:off x="-2741856" y="2479548"/>
              <a:ext cx="2138640"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
                  <a:schemeClr val="tx1"/>
                </a:buClr>
                <a:buSzPct val="80000"/>
                <a:buFont typeface="Wingdings" pitchFamily="2" charset="2"/>
                <a:buNone/>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Basic text (16 pt.)</a:t>
              </a:r>
            </a:p>
          </p:txBody>
        </p:sp>
        <p:sp>
          <p:nvSpPr>
            <p:cNvPr id="257" name="Ovaal 256"/>
            <p:cNvSpPr/>
            <p:nvPr userDrawn="1"/>
          </p:nvSpPr>
          <p:spPr>
            <a:xfrm>
              <a:off x="-3115235" y="1747541"/>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258" name="Ovaal 257"/>
            <p:cNvSpPr/>
            <p:nvPr userDrawn="1"/>
          </p:nvSpPr>
          <p:spPr>
            <a:xfrm>
              <a:off x="-3115235" y="210087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sp>
          <p:nvSpPr>
            <p:cNvPr id="259" name="Ovaal 258"/>
            <p:cNvSpPr/>
            <p:nvPr userDrawn="1"/>
          </p:nvSpPr>
          <p:spPr>
            <a:xfrm>
              <a:off x="-3115235" y="2454211"/>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3</a:t>
              </a:r>
            </a:p>
          </p:txBody>
        </p:sp>
        <p:sp>
          <p:nvSpPr>
            <p:cNvPr id="260" name="Ovaal 259"/>
            <p:cNvSpPr/>
            <p:nvPr userDrawn="1"/>
          </p:nvSpPr>
          <p:spPr>
            <a:xfrm>
              <a:off x="-3115235" y="280754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4</a:t>
              </a:r>
            </a:p>
          </p:txBody>
        </p:sp>
        <p:sp>
          <p:nvSpPr>
            <p:cNvPr id="261" name="Textfield placeholder"/>
            <p:cNvSpPr txBox="1">
              <a:spLocks/>
            </p:cNvSpPr>
            <p:nvPr userDrawn="1"/>
          </p:nvSpPr>
          <p:spPr>
            <a:xfrm>
              <a:off x="-2726469" y="1769272"/>
              <a:ext cx="2138640"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tx1"/>
                </a:buClr>
                <a:buSzPct val="100000"/>
                <a:buFont typeface="Arial" panose="020B0604020202020204" pitchFamily="34" charset="0"/>
                <a:buChar char="•"/>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Bullet (16 pt.)</a:t>
              </a:r>
            </a:p>
          </p:txBody>
        </p:sp>
        <p:sp>
          <p:nvSpPr>
            <p:cNvPr id="262" name="Textfield placeholder"/>
            <p:cNvSpPr txBox="1">
              <a:spLocks/>
            </p:cNvSpPr>
            <p:nvPr userDrawn="1"/>
          </p:nvSpPr>
          <p:spPr>
            <a:xfrm>
              <a:off x="-2726469" y="2123586"/>
              <a:ext cx="2138640"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tx1"/>
                </a:buClr>
                <a:buSzTx/>
                <a:buFont typeface="Arial" panose="020B0604020202020204" pitchFamily="34" charset="0"/>
                <a:buChar char="•"/>
                <a:tabLst>
                  <a:tab pos="4394200" algn="l"/>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Sub-bullet (16 pt.)</a:t>
              </a:r>
            </a:p>
          </p:txBody>
        </p:sp>
        <p:sp>
          <p:nvSpPr>
            <p:cNvPr id="263" name="Textfield placeholder"/>
            <p:cNvSpPr txBox="1">
              <a:spLocks/>
            </p:cNvSpPr>
            <p:nvPr userDrawn="1"/>
          </p:nvSpPr>
          <p:spPr>
            <a:xfrm>
              <a:off x="-2726469" y="2843119"/>
              <a:ext cx="2138640"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
                  <a:schemeClr val="tx1"/>
                </a:buClr>
                <a:buSzTx/>
                <a:buFont typeface="Arial" panose="020B0604020202020204" pitchFamily="34" charset="0"/>
                <a:buNone/>
                <a:tabLst/>
                <a:defRPr/>
              </a:pPr>
              <a:r>
                <a:rPr kumimoji="0" lang="en-GB" sz="1200" b="1"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Basic sub-header (16 pt.)</a:t>
              </a:r>
            </a:p>
          </p:txBody>
        </p:sp>
        <p:cxnSp>
          <p:nvCxnSpPr>
            <p:cNvPr id="264" name="Rechte verbindingslijn 263"/>
            <p:cNvCxnSpPr/>
            <p:nvPr userDrawn="1"/>
          </p:nvCxnSpPr>
          <p:spPr>
            <a:xfrm>
              <a:off x="-3144627" y="376500"/>
              <a:ext cx="2569889" cy="0"/>
            </a:xfrm>
            <a:prstGeom prst="line">
              <a:avLst/>
            </a:prstGeom>
            <a:noFill/>
            <a:ln w="9525" cap="flat" cmpd="sng" algn="ctr">
              <a:solidFill>
                <a:schemeClr val="tx2"/>
              </a:solidFill>
              <a:prstDash val="solid"/>
            </a:ln>
            <a:effectLst/>
          </p:spPr>
        </p:cxnSp>
        <p:cxnSp>
          <p:nvCxnSpPr>
            <p:cNvPr id="265" name="Rechte verbindingslijn 264"/>
            <p:cNvCxnSpPr/>
            <p:nvPr userDrawn="1"/>
          </p:nvCxnSpPr>
          <p:spPr>
            <a:xfrm>
              <a:off x="-3144627" y="1610333"/>
              <a:ext cx="2556798" cy="0"/>
            </a:xfrm>
            <a:prstGeom prst="line">
              <a:avLst/>
            </a:prstGeom>
            <a:noFill/>
            <a:ln w="9525" cap="flat" cmpd="sng" algn="ctr">
              <a:solidFill>
                <a:schemeClr val="tx2"/>
              </a:solidFill>
              <a:prstDash val="solid"/>
            </a:ln>
            <a:effectLst/>
          </p:spPr>
        </p:cxnSp>
        <p:cxnSp>
          <p:nvCxnSpPr>
            <p:cNvPr id="266" name="Rechte verbindingslijn 265"/>
            <p:cNvCxnSpPr/>
            <p:nvPr userDrawn="1"/>
          </p:nvCxnSpPr>
          <p:spPr>
            <a:xfrm>
              <a:off x="-3144627" y="3242568"/>
              <a:ext cx="2556798" cy="0"/>
            </a:xfrm>
            <a:prstGeom prst="line">
              <a:avLst/>
            </a:prstGeom>
            <a:noFill/>
            <a:ln w="9525" cap="flat" cmpd="sng" algn="ctr">
              <a:solidFill>
                <a:schemeClr val="tx2"/>
              </a:solidFill>
              <a:prstDash val="solid"/>
            </a:ln>
            <a:effectLst/>
          </p:spPr>
        </p:cxnSp>
        <p:pic>
          <p:nvPicPr>
            <p:cNvPr id="267" name="Picture 3"/>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 r="75697" b="23577"/>
            <a:stretch/>
          </p:blipFill>
          <p:spPr bwMode="auto">
            <a:xfrm>
              <a:off x="-3133536" y="967488"/>
              <a:ext cx="516568" cy="462110"/>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8" name="Picture 4"/>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80548"/>
            <a:stretch/>
          </p:blipFill>
          <p:spPr bwMode="auto">
            <a:xfrm>
              <a:off x="-3139524" y="548389"/>
              <a:ext cx="521012" cy="338492"/>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69" name="Groep 268"/>
            <p:cNvGrpSpPr/>
            <p:nvPr userDrawn="1"/>
          </p:nvGrpSpPr>
          <p:grpSpPr>
            <a:xfrm>
              <a:off x="-2238584" y="512847"/>
              <a:ext cx="409108" cy="427699"/>
              <a:chOff x="-1085063" y="758027"/>
              <a:chExt cx="633799" cy="622540"/>
            </a:xfrm>
          </p:grpSpPr>
          <p:sp>
            <p:nvSpPr>
              <p:cNvPr id="288" name="Afgeronde rechthoek 287"/>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nvGrpSpPr>
              <p:cNvPr id="289" name="Groep 288"/>
              <p:cNvGrpSpPr/>
              <p:nvPr userDrawn="1"/>
            </p:nvGrpSpPr>
            <p:grpSpPr>
              <a:xfrm>
                <a:off x="-977746" y="864082"/>
                <a:ext cx="419166" cy="410430"/>
                <a:chOff x="6366933" y="309013"/>
                <a:chExt cx="1901295" cy="1861668"/>
              </a:xfrm>
              <a:solidFill>
                <a:srgbClr val="000000"/>
              </a:solidFill>
            </p:grpSpPr>
            <p:sp>
              <p:nvSpPr>
                <p:cNvPr id="290" name="Rechthoek 289"/>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91" name="Rechthoek 290"/>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92" name="Rechthoek 291"/>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93" name="Rechthoek 292"/>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94" name="Rechthoek 293"/>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95" name="Rechthoek 294"/>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96" name="Rechthoek 295"/>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97" name="Rechthoek 296"/>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98" name="Rechthoek 297"/>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99" name="Rechthoek 298"/>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300" name="Vrije vorm 299"/>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grpSp>
        <p:grpSp>
          <p:nvGrpSpPr>
            <p:cNvPr id="270" name="Groep 269"/>
            <p:cNvGrpSpPr/>
            <p:nvPr userDrawn="1"/>
          </p:nvGrpSpPr>
          <p:grpSpPr>
            <a:xfrm>
              <a:off x="-2233988" y="1061225"/>
              <a:ext cx="409108" cy="427699"/>
              <a:chOff x="-1845083" y="758027"/>
              <a:chExt cx="633799" cy="622540"/>
            </a:xfrm>
          </p:grpSpPr>
          <p:sp>
            <p:nvSpPr>
              <p:cNvPr id="275" name="Afgeronde rechthoek 274"/>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nvGrpSpPr>
              <p:cNvPr id="276" name="Groep 275"/>
              <p:cNvGrpSpPr/>
              <p:nvPr userDrawn="1"/>
            </p:nvGrpSpPr>
            <p:grpSpPr>
              <a:xfrm>
                <a:off x="-1737766" y="864082"/>
                <a:ext cx="419166" cy="410430"/>
                <a:chOff x="3708400" y="309013"/>
                <a:chExt cx="1901295" cy="1861668"/>
              </a:xfrm>
              <a:solidFill>
                <a:srgbClr val="000000"/>
              </a:solidFill>
            </p:grpSpPr>
            <p:sp>
              <p:nvSpPr>
                <p:cNvPr id="277" name="Rechthoek 276"/>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78" name="Rechthoek 277"/>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79" name="Rechthoek 278"/>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80" name="Rechthoek 279"/>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81" name="Rechthoek 280"/>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82" name="Rechthoek 281"/>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83" name="Rechthoek 282"/>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84" name="Rechthoek 283"/>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85" name="Rechthoek 284"/>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86" name="Rechthoek 285"/>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87" name="Vrije vorm 286"/>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grpSp>
        <p:cxnSp>
          <p:nvCxnSpPr>
            <p:cNvPr id="271" name="Rechte verbindingslijn 270"/>
            <p:cNvCxnSpPr>
              <a:endCxn id="275" idx="1"/>
            </p:cNvCxnSpPr>
            <p:nvPr userDrawn="1"/>
          </p:nvCxnSpPr>
          <p:spPr>
            <a:xfrm>
              <a:off x="-2977008" y="1107166"/>
              <a:ext cx="743020" cy="167909"/>
            </a:xfrm>
            <a:prstGeom prst="line">
              <a:avLst/>
            </a:prstGeom>
            <a:noFill/>
            <a:ln w="9525" cap="flat" cmpd="sng" algn="ctr">
              <a:solidFill>
                <a:schemeClr val="tx2"/>
              </a:solidFill>
              <a:prstDash val="solid"/>
              <a:headEnd type="oval"/>
            </a:ln>
            <a:effectLst/>
          </p:spPr>
        </p:cxnSp>
        <p:cxnSp>
          <p:nvCxnSpPr>
            <p:cNvPr id="272" name="Rechte verbindingslijn 271"/>
            <p:cNvCxnSpPr>
              <a:endCxn id="288" idx="1"/>
            </p:cNvCxnSpPr>
            <p:nvPr userDrawn="1"/>
          </p:nvCxnSpPr>
          <p:spPr>
            <a:xfrm flipV="1">
              <a:off x="-2741856" y="726697"/>
              <a:ext cx="503272" cy="299284"/>
            </a:xfrm>
            <a:prstGeom prst="line">
              <a:avLst/>
            </a:prstGeom>
            <a:noFill/>
            <a:ln w="9525" cap="flat" cmpd="sng" algn="ctr">
              <a:solidFill>
                <a:schemeClr val="tx2"/>
              </a:solidFill>
              <a:prstDash val="solid"/>
              <a:headEnd type="oval"/>
            </a:ln>
            <a:effectLst/>
          </p:spPr>
        </p:cxnSp>
        <p:sp>
          <p:nvSpPr>
            <p:cNvPr id="273" name="Textfield placeholder"/>
            <p:cNvSpPr txBox="1">
              <a:spLocks/>
            </p:cNvSpPr>
            <p:nvPr userDrawn="1"/>
          </p:nvSpPr>
          <p:spPr>
            <a:xfrm>
              <a:off x="-1631706" y="512848"/>
              <a:ext cx="1043877"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en-GB" sz="12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Level up</a:t>
              </a:r>
            </a:p>
          </p:txBody>
        </p:sp>
        <p:sp>
          <p:nvSpPr>
            <p:cNvPr id="274" name="Textfield placeholder"/>
            <p:cNvSpPr txBox="1">
              <a:spLocks/>
            </p:cNvSpPr>
            <p:nvPr userDrawn="1"/>
          </p:nvSpPr>
          <p:spPr>
            <a:xfrm>
              <a:off x="-1631706" y="1061226"/>
              <a:ext cx="1056968"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en-GB" sz="12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Level down</a:t>
              </a:r>
            </a:p>
          </p:txBody>
        </p:sp>
      </p:grpSp>
    </p:spTree>
    <p:extLst>
      <p:ext uri="{BB962C8B-B14F-4D97-AF65-F5344CB8AC3E}">
        <p14:creationId xmlns:p14="http://schemas.microsoft.com/office/powerpoint/2010/main" val="59786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fiek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04642" y="368160"/>
            <a:ext cx="11262113" cy="852595"/>
          </a:xfrm>
        </p:spPr>
        <p:txBody>
          <a:bodyPr anchor="t">
            <a:normAutofit/>
          </a:bodyPr>
          <a:lstStyle>
            <a:lvl1pPr>
              <a:defRPr sz="3200">
                <a:solidFill>
                  <a:schemeClr val="tx1">
                    <a:lumMod val="75000"/>
                    <a:lumOff val="25000"/>
                  </a:schemeClr>
                </a:solidFill>
                <a:latin typeface="Arial Black" panose="020B0A04020102020204" pitchFamily="34" charset="0"/>
              </a:defRPr>
            </a:lvl1pPr>
          </a:lstStyle>
          <a:p>
            <a:r>
              <a:rPr lang="nl-NL" dirty="0"/>
              <a:t>KLIK OM EEN TITEL IN TE VOEGEN</a:t>
            </a:r>
            <a:endParaRPr lang="en-GB" dirty="0"/>
          </a:p>
        </p:txBody>
      </p:sp>
      <p:sp>
        <p:nvSpPr>
          <p:cNvPr id="4" name="Tijdelijke aanduiding voor grafiek 3"/>
          <p:cNvSpPr>
            <a:spLocks noGrp="1"/>
          </p:cNvSpPr>
          <p:nvPr>
            <p:ph type="chart" sz="quarter" idx="11" hasCustomPrompt="1"/>
          </p:nvPr>
        </p:nvSpPr>
        <p:spPr>
          <a:xfrm>
            <a:off x="653111" y="1316765"/>
            <a:ext cx="10892129" cy="4416491"/>
          </a:xfrm>
          <a:solidFill>
            <a:schemeClr val="accent1">
              <a:lumMod val="20000"/>
              <a:lumOff val="80000"/>
            </a:schemeClr>
          </a:solidFill>
        </p:spPr>
        <p:txBody>
          <a:bodyPr anchor="ctr"/>
          <a:lstStyle>
            <a:lvl1pPr marL="0" indent="0" algn="ctr">
              <a:buNone/>
              <a:defRPr baseline="0">
                <a:solidFill>
                  <a:schemeClr val="tx2"/>
                </a:solidFill>
              </a:defRPr>
            </a:lvl1pPr>
          </a:lstStyle>
          <a:p>
            <a:r>
              <a:rPr lang="nl-NL" dirty="0"/>
              <a:t>KLIK OM EEN GRAFIEK</a:t>
            </a:r>
            <a:br>
              <a:rPr lang="nl-NL" dirty="0"/>
            </a:br>
            <a:br>
              <a:rPr lang="nl-NL" dirty="0"/>
            </a:br>
            <a:br>
              <a:rPr lang="nl-NL" dirty="0"/>
            </a:br>
            <a:r>
              <a:rPr lang="nl-NL" dirty="0"/>
              <a:t> IN TE VOEGEN</a:t>
            </a:r>
            <a:endParaRPr lang="en-GB" dirty="0"/>
          </a:p>
        </p:txBody>
      </p:sp>
      <p:grpSp>
        <p:nvGrpSpPr>
          <p:cNvPr id="97" name="Instructie grafiek"/>
          <p:cNvGrpSpPr/>
          <p:nvPr userDrawn="1"/>
        </p:nvGrpSpPr>
        <p:grpSpPr>
          <a:xfrm>
            <a:off x="12304477" y="-100346"/>
            <a:ext cx="2790696" cy="6959240"/>
            <a:chOff x="12304477" y="-100346"/>
            <a:chExt cx="2790696" cy="6959240"/>
          </a:xfrm>
        </p:grpSpPr>
        <p:sp>
          <p:nvSpPr>
            <p:cNvPr id="98" name="Rechthoek 97"/>
            <p:cNvSpPr/>
            <p:nvPr userDrawn="1"/>
          </p:nvSpPr>
          <p:spPr>
            <a:xfrm>
              <a:off x="12304477" y="4597047"/>
              <a:ext cx="2773430" cy="412806"/>
            </a:xfrm>
            <a:prstGeom prst="rect">
              <a:avLst/>
            </a:prstGeom>
            <a:noFill/>
            <a:ln w="25400" cap="flat" cmpd="sng" algn="ctr">
              <a:noFill/>
              <a:prstDash val="solid"/>
            </a:ln>
            <a:effectLst/>
          </p:spPr>
          <p:txBody>
            <a:bodyPr lIns="180000" rIns="180000" rtlCol="0" anchor="t"/>
            <a:lstStyle/>
            <a:p>
              <a:r>
                <a:rPr lang="nl-NL" sz="1600" b="1" kern="0" cap="all" dirty="0">
                  <a:solidFill>
                    <a:schemeClr val="tx2"/>
                  </a:solidFill>
                  <a:latin typeface="Segoe UI Light" panose="020B0502040204020203" pitchFamily="34" charset="0"/>
                  <a:cs typeface="Segoe UI Light" panose="020B0502040204020203" pitchFamily="34" charset="0"/>
                </a:rPr>
                <a:t>Grafiek Bewerken</a:t>
              </a:r>
            </a:p>
          </p:txBody>
        </p:sp>
        <p:sp>
          <p:nvSpPr>
            <p:cNvPr id="99" name="Rechthoek 98"/>
            <p:cNvSpPr/>
            <p:nvPr userDrawn="1"/>
          </p:nvSpPr>
          <p:spPr>
            <a:xfrm>
              <a:off x="12321743" y="-100346"/>
              <a:ext cx="2773430" cy="315377"/>
            </a:xfrm>
            <a:prstGeom prst="rect">
              <a:avLst/>
            </a:prstGeom>
            <a:noFill/>
            <a:ln w="25400" cap="flat" cmpd="sng" algn="ctr">
              <a:noFill/>
              <a:prstDash val="solid"/>
            </a:ln>
            <a:effectLst/>
          </p:spPr>
          <p:txBody>
            <a:bodyPr lIns="180000" rIns="180000" rtlCol="0" anchor="t"/>
            <a:lstStyle/>
            <a:p>
              <a:r>
                <a:rPr lang="nl-NL" sz="1600" b="1" kern="0" cap="all" dirty="0">
                  <a:solidFill>
                    <a:schemeClr val="tx2"/>
                  </a:solidFill>
                  <a:latin typeface="Segoe UI Light" panose="020B0502040204020203" pitchFamily="34" charset="0"/>
                  <a:cs typeface="Segoe UI Light" panose="020B0502040204020203" pitchFamily="34" charset="0"/>
                </a:rPr>
                <a:t>GRAFIEK INVOEGEN</a:t>
              </a:r>
            </a:p>
          </p:txBody>
        </p:sp>
        <p:cxnSp>
          <p:nvCxnSpPr>
            <p:cNvPr id="100" name="Rechte verbindingslijn 99"/>
            <p:cNvCxnSpPr/>
            <p:nvPr userDrawn="1"/>
          </p:nvCxnSpPr>
          <p:spPr>
            <a:xfrm>
              <a:off x="12489700" y="5009853"/>
              <a:ext cx="2559223" cy="0"/>
            </a:xfrm>
            <a:prstGeom prst="line">
              <a:avLst/>
            </a:prstGeom>
            <a:noFill/>
            <a:ln w="9525" cap="flat" cmpd="sng" algn="ctr">
              <a:solidFill>
                <a:schemeClr val="tx2"/>
              </a:solidFill>
              <a:prstDash val="solid"/>
            </a:ln>
            <a:effectLst/>
          </p:spPr>
        </p:cxnSp>
        <p:sp>
          <p:nvSpPr>
            <p:cNvPr id="101" name="Tekstvak 33"/>
            <p:cNvSpPr txBox="1"/>
            <p:nvPr userDrawn="1"/>
          </p:nvSpPr>
          <p:spPr>
            <a:xfrm>
              <a:off x="12494462" y="5175274"/>
              <a:ext cx="2310671" cy="780455"/>
            </a:xfrm>
            <a:prstGeom prst="rect">
              <a:avLst/>
            </a:prstGeom>
            <a:noFill/>
          </p:spPr>
          <p:txBody>
            <a:bodyPr wrap="square" lIns="0" tIns="0" rIns="0" bIns="0" rtlCol="0" anchor="t">
              <a:noAutofit/>
            </a:bodyPr>
            <a:lstStyle>
              <a:defPPr>
                <a:defRPr lang="nl-NL"/>
              </a:defPPr>
              <a:lvl1pPr lvl="0" fontAlgn="auto">
                <a:spcBef>
                  <a:spcPts val="0"/>
                </a:spcBef>
                <a:spcAft>
                  <a:spcPts val="0"/>
                </a:spcAft>
                <a:defRPr sz="1200" kern="0">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a:t>Selecteer de grafiek, klik op de rechter muisknop en kies </a:t>
              </a:r>
              <a:br>
                <a:rPr lang="nl-NL" dirty="0"/>
              </a:br>
              <a:r>
                <a:rPr lang="nl-NL" b="1" dirty="0"/>
                <a:t>‘Gegevens bewerken’</a:t>
              </a:r>
            </a:p>
          </p:txBody>
        </p:sp>
        <p:sp>
          <p:nvSpPr>
            <p:cNvPr id="102" name="Tekstvak 33"/>
            <p:cNvSpPr txBox="1"/>
            <p:nvPr userDrawn="1"/>
          </p:nvSpPr>
          <p:spPr>
            <a:xfrm>
              <a:off x="12496081" y="888538"/>
              <a:ext cx="2327979" cy="486087"/>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a:t>Klik op het icoon om een grafiek </a:t>
              </a:r>
              <a:br>
                <a:rPr lang="nl-NL" dirty="0"/>
              </a:br>
              <a:r>
                <a:rPr lang="nl-NL" dirty="0"/>
                <a:t>in te voegen</a:t>
              </a:r>
            </a:p>
          </p:txBody>
        </p:sp>
        <p:sp>
          <p:nvSpPr>
            <p:cNvPr id="103" name="Tekstvak 33"/>
            <p:cNvSpPr txBox="1"/>
            <p:nvPr userDrawn="1"/>
          </p:nvSpPr>
          <p:spPr>
            <a:xfrm>
              <a:off x="12496081" y="2792939"/>
              <a:ext cx="2327979" cy="604311"/>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US" dirty="0" err="1"/>
                <a:t>Selecteer</a:t>
              </a:r>
              <a:r>
                <a:rPr lang="en-US" dirty="0"/>
                <a:t> de </a:t>
              </a:r>
              <a:r>
                <a:rPr lang="en-US" dirty="0" err="1"/>
                <a:t>grafiek</a:t>
              </a:r>
              <a:r>
                <a:rPr lang="en-US" dirty="0"/>
                <a:t> die u wilt </a:t>
              </a:r>
              <a:r>
                <a:rPr lang="en-US" dirty="0" err="1"/>
                <a:t>invoegen</a:t>
              </a:r>
              <a:r>
                <a:rPr lang="en-US" dirty="0"/>
                <a:t> </a:t>
              </a:r>
              <a:r>
                <a:rPr lang="en-US" dirty="0" err="1"/>
                <a:t>en</a:t>
              </a:r>
              <a:r>
                <a:rPr lang="en-US" dirty="0"/>
                <a:t> </a:t>
              </a:r>
              <a:r>
                <a:rPr lang="en-US" dirty="0" err="1"/>
                <a:t>klik</a:t>
              </a:r>
              <a:r>
                <a:rPr lang="en-US" dirty="0"/>
                <a:t> op </a:t>
              </a:r>
              <a:r>
                <a:rPr lang="en-US" b="1" dirty="0"/>
                <a:t>‘</a:t>
              </a:r>
              <a:r>
                <a:rPr lang="en-US" b="1" dirty="0" err="1"/>
                <a:t>Invoegen</a:t>
              </a:r>
              <a:r>
                <a:rPr lang="en-US" b="1" dirty="0"/>
                <a:t>’</a:t>
              </a:r>
              <a:endParaRPr lang="nl-NL" b="1" dirty="0"/>
            </a:p>
          </p:txBody>
        </p:sp>
        <p:sp>
          <p:nvSpPr>
            <p:cNvPr id="104" name="Ovaal 103"/>
            <p:cNvSpPr/>
            <p:nvPr userDrawn="1"/>
          </p:nvSpPr>
          <p:spPr>
            <a:xfrm>
              <a:off x="12496081" y="430361"/>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a:r>
                <a:rPr lang="nl-NL" sz="1400" kern="0" dirty="0">
                  <a:solidFill>
                    <a:schemeClr val="bg1"/>
                  </a:solidFill>
                  <a:latin typeface="Segoe UI Light" panose="020B0502040204020203" pitchFamily="34" charset="0"/>
                  <a:cs typeface="Segoe UI Light" panose="020B0502040204020203" pitchFamily="34" charset="0"/>
                </a:rPr>
                <a:t>1</a:t>
              </a:r>
            </a:p>
          </p:txBody>
        </p:sp>
        <p:sp>
          <p:nvSpPr>
            <p:cNvPr id="105" name="Ovaal 104"/>
            <p:cNvSpPr/>
            <p:nvPr userDrawn="1"/>
          </p:nvSpPr>
          <p:spPr>
            <a:xfrm>
              <a:off x="12496081" y="2324902"/>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a:r>
                <a:rPr lang="nl-NL" sz="1400" kern="0" dirty="0">
                  <a:solidFill>
                    <a:schemeClr val="bg1"/>
                  </a:solidFill>
                  <a:latin typeface="Segoe UI Light" panose="020B0502040204020203" pitchFamily="34" charset="0"/>
                  <a:cs typeface="Segoe UI Light" panose="020B0502040204020203" pitchFamily="34" charset="0"/>
                </a:rPr>
                <a:t>2</a:t>
              </a:r>
            </a:p>
          </p:txBody>
        </p:sp>
        <p:cxnSp>
          <p:nvCxnSpPr>
            <p:cNvPr id="106" name="Rechte verbindingslijn 105"/>
            <p:cNvCxnSpPr/>
            <p:nvPr userDrawn="1"/>
          </p:nvCxnSpPr>
          <p:spPr>
            <a:xfrm>
              <a:off x="12508966" y="285631"/>
              <a:ext cx="2539957" cy="0"/>
            </a:xfrm>
            <a:prstGeom prst="line">
              <a:avLst/>
            </a:prstGeom>
            <a:noFill/>
            <a:ln w="9525" cap="flat" cmpd="sng" algn="ctr">
              <a:solidFill>
                <a:schemeClr val="tx2"/>
              </a:solidFill>
              <a:prstDash val="solid"/>
            </a:ln>
            <a:effectLst/>
          </p:spPr>
        </p:cxnSp>
        <p:cxnSp>
          <p:nvCxnSpPr>
            <p:cNvPr id="107" name="Rechte verbindingslijn 106"/>
            <p:cNvCxnSpPr/>
            <p:nvPr userDrawn="1"/>
          </p:nvCxnSpPr>
          <p:spPr>
            <a:xfrm>
              <a:off x="12508627" y="2167521"/>
              <a:ext cx="2540296" cy="0"/>
            </a:xfrm>
            <a:prstGeom prst="line">
              <a:avLst/>
            </a:prstGeom>
            <a:noFill/>
            <a:ln w="9525" cap="flat" cmpd="sng" algn="ctr">
              <a:solidFill>
                <a:schemeClr val="tx2"/>
              </a:solidFill>
              <a:prstDash val="solid"/>
            </a:ln>
            <a:effectLst/>
          </p:spPr>
        </p:cxnSp>
        <p:cxnSp>
          <p:nvCxnSpPr>
            <p:cNvPr id="108" name="Rechte verbindingslijn 107"/>
            <p:cNvCxnSpPr/>
            <p:nvPr userDrawn="1"/>
          </p:nvCxnSpPr>
          <p:spPr>
            <a:xfrm>
              <a:off x="12478486" y="4022832"/>
              <a:ext cx="2570437" cy="0"/>
            </a:xfrm>
            <a:prstGeom prst="line">
              <a:avLst/>
            </a:prstGeom>
            <a:noFill/>
            <a:ln w="9525" cap="flat" cmpd="sng" algn="ctr">
              <a:solidFill>
                <a:schemeClr val="tx2"/>
              </a:solidFill>
              <a:prstDash val="solid"/>
            </a:ln>
            <a:effectLst/>
          </p:spPr>
        </p:cxnSp>
        <p:grpSp>
          <p:nvGrpSpPr>
            <p:cNvPr id="109" name="Groep 108"/>
            <p:cNvGrpSpPr/>
            <p:nvPr userDrawn="1"/>
          </p:nvGrpSpPr>
          <p:grpSpPr>
            <a:xfrm>
              <a:off x="12393537" y="1459904"/>
              <a:ext cx="689983" cy="573048"/>
              <a:chOff x="15171969" y="1587338"/>
              <a:chExt cx="755407" cy="627385"/>
            </a:xfrm>
          </p:grpSpPr>
          <p:sp>
            <p:nvSpPr>
              <p:cNvPr id="152"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FFFFFF"/>
                  </a:solidFill>
                  <a:effectLst/>
                  <a:uLnTx/>
                  <a:uFillTx/>
                  <a:latin typeface="Calibri" panose="020F0502020204030204" pitchFamily="34" charset="0"/>
                </a:endParaRPr>
              </a:p>
            </p:txBody>
          </p:sp>
          <p:grpSp>
            <p:nvGrpSpPr>
              <p:cNvPr id="153" name="Groep 152"/>
              <p:cNvGrpSpPr/>
              <p:nvPr userDrawn="1"/>
            </p:nvGrpSpPr>
            <p:grpSpPr>
              <a:xfrm>
                <a:off x="15281106" y="1587338"/>
                <a:ext cx="511775" cy="560304"/>
                <a:chOff x="10604642" y="969717"/>
                <a:chExt cx="1290643" cy="1427163"/>
              </a:xfrm>
            </p:grpSpPr>
            <p:grpSp>
              <p:nvGrpSpPr>
                <p:cNvPr id="154" name="Group 879"/>
                <p:cNvGrpSpPr>
                  <a:grpSpLocks noChangeAspect="1"/>
                </p:cNvGrpSpPr>
                <p:nvPr userDrawn="1"/>
              </p:nvGrpSpPr>
              <p:grpSpPr bwMode="auto">
                <a:xfrm>
                  <a:off x="10604642" y="969717"/>
                  <a:ext cx="1290643" cy="1427163"/>
                  <a:chOff x="4798" y="1515"/>
                  <a:chExt cx="813" cy="899"/>
                </a:xfrm>
              </p:grpSpPr>
              <p:sp>
                <p:nvSpPr>
                  <p:cNvPr id="156" name="Freeform 886"/>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57" name="Rectangle 880"/>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58" name="Rectangle 881"/>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59" name="Freeform 882"/>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60" name="Freeform 883"/>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61" name="Freeform 884"/>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62" name="Rectangle 885"/>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63" name="Rectangle 887"/>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64" name="Freeform 888"/>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grpSp>
            <p:sp>
              <p:nvSpPr>
                <p:cNvPr id="155" name="Vrije vorm 154"/>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FFFFFF"/>
                    </a:solidFill>
                    <a:effectLst/>
                    <a:uLnTx/>
                    <a:uFillTx/>
                    <a:latin typeface="Calibri" panose="020F0502020204030204" pitchFamily="34" charset="0"/>
                  </a:endParaRPr>
                </a:p>
              </p:txBody>
            </p:sp>
          </p:grpSp>
        </p:grpSp>
        <p:cxnSp>
          <p:nvCxnSpPr>
            <p:cNvPr id="110" name="Rechte verbindingslijn 109"/>
            <p:cNvCxnSpPr/>
            <p:nvPr userDrawn="1"/>
          </p:nvCxnSpPr>
          <p:spPr>
            <a:xfrm>
              <a:off x="12508966" y="6858894"/>
              <a:ext cx="2539957" cy="0"/>
            </a:xfrm>
            <a:prstGeom prst="line">
              <a:avLst/>
            </a:prstGeom>
            <a:noFill/>
            <a:ln w="9525" cap="flat" cmpd="sng" algn="ctr">
              <a:solidFill>
                <a:schemeClr val="tx2"/>
              </a:solidFill>
              <a:prstDash val="solid"/>
            </a:ln>
            <a:effectLst/>
          </p:spPr>
        </p:cxnSp>
        <p:grpSp>
          <p:nvGrpSpPr>
            <p:cNvPr id="111" name="Groep 110"/>
            <p:cNvGrpSpPr/>
            <p:nvPr/>
          </p:nvGrpSpPr>
          <p:grpSpPr>
            <a:xfrm>
              <a:off x="12511144" y="6054428"/>
              <a:ext cx="1969277" cy="542924"/>
              <a:chOff x="12402284" y="6054428"/>
              <a:chExt cx="1969277" cy="542924"/>
            </a:xfrm>
          </p:grpSpPr>
          <p:sp>
            <p:nvSpPr>
              <p:cNvPr id="118" name="Rechthoek 117"/>
              <p:cNvSpPr/>
              <p:nvPr/>
            </p:nvSpPr>
            <p:spPr>
              <a:xfrm>
                <a:off x="12402284"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hthoek 118"/>
              <p:cNvSpPr/>
              <p:nvPr/>
            </p:nvSpPr>
            <p:spPr>
              <a:xfrm>
                <a:off x="12662053" y="6062530"/>
                <a:ext cx="1319592" cy="261610"/>
              </a:xfrm>
              <a:prstGeom prst="rect">
                <a:avLst/>
              </a:prstGeom>
            </p:spPr>
            <p:txBody>
              <a:bodyPr wrap="none">
                <a:spAutoFit/>
              </a:bodyPr>
              <a:lstStyle/>
              <a:p>
                <a:r>
                  <a:rPr lang="en-US" sz="1100" dirty="0"/>
                  <a:t>Ander </a:t>
                </a:r>
                <a:r>
                  <a:rPr lang="en-US" sz="1100" dirty="0" err="1"/>
                  <a:t>grafiektype</a:t>
                </a:r>
                <a:r>
                  <a:rPr lang="en-US" sz="1100" dirty="0"/>
                  <a:t>…</a:t>
                </a:r>
              </a:p>
            </p:txBody>
          </p:sp>
          <p:sp>
            <p:nvSpPr>
              <p:cNvPr id="120" name="Gelijkbenige driehoek 119"/>
              <p:cNvSpPr/>
              <p:nvPr/>
            </p:nvSpPr>
            <p:spPr>
              <a:xfrm rot="5400000">
                <a:off x="1421047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1" name="Afgeronde rechthoek 120"/>
              <p:cNvSpPr/>
              <p:nvPr/>
            </p:nvSpPr>
            <p:spPr>
              <a:xfrm>
                <a:off x="12406467"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sz="1200" dirty="0" err="1">
                    <a:solidFill>
                      <a:schemeClr val="tx1"/>
                    </a:solidFill>
                  </a:rPr>
                  <a:t>Gegevens</a:t>
                </a:r>
                <a:r>
                  <a:rPr lang="en-US" sz="1200" dirty="0">
                    <a:solidFill>
                      <a:schemeClr val="tx1"/>
                    </a:solidFill>
                  </a:rPr>
                  <a:t> </a:t>
                </a:r>
                <a:r>
                  <a:rPr lang="en-US" sz="1200" dirty="0" err="1">
                    <a:solidFill>
                      <a:schemeClr val="tx1"/>
                    </a:solidFill>
                  </a:rPr>
                  <a:t>bewerken</a:t>
                </a:r>
                <a:r>
                  <a:rPr lang="en-US" sz="1200" dirty="0">
                    <a:solidFill>
                      <a:schemeClr val="tx1"/>
                    </a:solidFill>
                  </a:rPr>
                  <a:t>…</a:t>
                </a:r>
              </a:p>
            </p:txBody>
          </p:sp>
          <p:grpSp>
            <p:nvGrpSpPr>
              <p:cNvPr id="122" name="Groep 121"/>
              <p:cNvGrpSpPr/>
              <p:nvPr/>
            </p:nvGrpSpPr>
            <p:grpSpPr>
              <a:xfrm>
                <a:off x="12461788" y="6100223"/>
                <a:ext cx="204691" cy="170000"/>
                <a:chOff x="15171969" y="1587338"/>
                <a:chExt cx="755407" cy="627385"/>
              </a:xfrm>
            </p:grpSpPr>
            <p:sp>
              <p:nvSpPr>
                <p:cNvPr id="139"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FFFFFF"/>
                    </a:solidFill>
                    <a:effectLst/>
                    <a:uLnTx/>
                    <a:uFillTx/>
                    <a:latin typeface="Calibri" panose="020F0502020204030204" pitchFamily="34" charset="0"/>
                  </a:endParaRPr>
                </a:p>
              </p:txBody>
            </p:sp>
            <p:grpSp>
              <p:nvGrpSpPr>
                <p:cNvPr id="140" name="Groep 139"/>
                <p:cNvGrpSpPr/>
                <p:nvPr userDrawn="1"/>
              </p:nvGrpSpPr>
              <p:grpSpPr>
                <a:xfrm>
                  <a:off x="15281106" y="1587338"/>
                  <a:ext cx="511775" cy="560304"/>
                  <a:chOff x="10604642" y="969717"/>
                  <a:chExt cx="1290643" cy="1427163"/>
                </a:xfrm>
              </p:grpSpPr>
              <p:grpSp>
                <p:nvGrpSpPr>
                  <p:cNvPr id="141" name="Group 879"/>
                  <p:cNvGrpSpPr>
                    <a:grpSpLocks noChangeAspect="1"/>
                  </p:cNvGrpSpPr>
                  <p:nvPr userDrawn="1"/>
                </p:nvGrpSpPr>
                <p:grpSpPr bwMode="auto">
                  <a:xfrm>
                    <a:off x="10604642" y="969717"/>
                    <a:ext cx="1290643" cy="1427163"/>
                    <a:chOff x="4798" y="1515"/>
                    <a:chExt cx="813" cy="899"/>
                  </a:xfrm>
                </p:grpSpPr>
                <p:sp>
                  <p:nvSpPr>
                    <p:cNvPr id="143" name="Freeform 886"/>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44" name="Rectangle 880"/>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45" name="Rectangle 881"/>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46" name="Freeform 882"/>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47" name="Freeform 883"/>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48" name="Freeform 884"/>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49" name="Rectangle 885"/>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50" name="Rectangle 887"/>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51" name="Freeform 888"/>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grpSp>
              <p:sp>
                <p:nvSpPr>
                  <p:cNvPr id="142" name="Vrije vorm 141"/>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FFFFFF"/>
                      </a:solidFill>
                      <a:effectLst/>
                      <a:uLnTx/>
                      <a:uFillTx/>
                      <a:latin typeface="Calibri" panose="020F0502020204030204" pitchFamily="34" charset="0"/>
                    </a:endParaRPr>
                  </a:p>
                </p:txBody>
              </p:sp>
            </p:grpSp>
          </p:grpSp>
          <p:grpSp>
            <p:nvGrpSpPr>
              <p:cNvPr id="123" name="Groep 122"/>
              <p:cNvGrpSpPr/>
              <p:nvPr/>
            </p:nvGrpSpPr>
            <p:grpSpPr>
              <a:xfrm>
                <a:off x="12468521" y="6356844"/>
                <a:ext cx="133446" cy="114786"/>
                <a:chOff x="14587469" y="6356844"/>
                <a:chExt cx="133446" cy="114786"/>
              </a:xfrm>
            </p:grpSpPr>
            <p:sp>
              <p:nvSpPr>
                <p:cNvPr id="129" name="Rectangle 6"/>
                <p:cNvSpPr>
                  <a:spLocks noChangeArrowheads="1"/>
                </p:cNvSpPr>
                <p:nvPr userDrawn="1"/>
              </p:nvSpPr>
              <p:spPr bwMode="auto">
                <a:xfrm>
                  <a:off x="14588703" y="6379233"/>
                  <a:ext cx="130780" cy="91699"/>
                </a:xfrm>
                <a:prstGeom prst="rect">
                  <a:avLst/>
                </a:prstGeom>
                <a:solidFill>
                  <a:srgbClr val="F2FAFF"/>
                </a:solidFill>
                <a:ln w="0">
                  <a:solidFill>
                    <a:schemeClr val="bg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sp>
              <p:nvSpPr>
                <p:cNvPr id="130" name="Rectangle 15"/>
                <p:cNvSpPr>
                  <a:spLocks noChangeArrowheads="1"/>
                </p:cNvSpPr>
                <p:nvPr userDrawn="1"/>
              </p:nvSpPr>
              <p:spPr bwMode="auto">
                <a:xfrm>
                  <a:off x="14587469" y="6423761"/>
                  <a:ext cx="131076" cy="1446"/>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sp>
              <p:nvSpPr>
                <p:cNvPr id="131" name="Freeform 14"/>
                <p:cNvSpPr>
                  <a:spLocks noEditPoints="1"/>
                </p:cNvSpPr>
                <p:nvPr userDrawn="1"/>
              </p:nvSpPr>
              <p:spPr bwMode="auto">
                <a:xfrm>
                  <a:off x="14588901" y="6356844"/>
                  <a:ext cx="132014" cy="114786"/>
                </a:xfrm>
                <a:custGeom>
                  <a:avLst/>
                  <a:gdLst>
                    <a:gd name="T0" fmla="*/ 48 w 5347"/>
                    <a:gd name="T1" fmla="*/ 48 h 4605"/>
                    <a:gd name="T2" fmla="*/ 48 w 5347"/>
                    <a:gd name="T3" fmla="*/ 4557 h 4605"/>
                    <a:gd name="T4" fmla="*/ 5299 w 5347"/>
                    <a:gd name="T5" fmla="*/ 4557 h 4605"/>
                    <a:gd name="T6" fmla="*/ 5299 w 5347"/>
                    <a:gd name="T7" fmla="*/ 48 h 4605"/>
                    <a:gd name="T8" fmla="*/ 48 w 5347"/>
                    <a:gd name="T9" fmla="*/ 48 h 4605"/>
                    <a:gd name="T10" fmla="*/ 0 w 5347"/>
                    <a:gd name="T11" fmla="*/ 0 h 4605"/>
                    <a:gd name="T12" fmla="*/ 5347 w 5347"/>
                    <a:gd name="T13" fmla="*/ 0 h 4605"/>
                    <a:gd name="T14" fmla="*/ 5347 w 5347"/>
                    <a:gd name="T15" fmla="*/ 4605 h 4605"/>
                    <a:gd name="T16" fmla="*/ 0 w 5347"/>
                    <a:gd name="T17" fmla="*/ 4605 h 4605"/>
                    <a:gd name="T18" fmla="*/ 0 w 5347"/>
                    <a:gd name="T19" fmla="*/ 0 h 4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7" h="4605">
                      <a:moveTo>
                        <a:pt x="48" y="48"/>
                      </a:moveTo>
                      <a:lnTo>
                        <a:pt x="48" y="4557"/>
                      </a:lnTo>
                      <a:lnTo>
                        <a:pt x="5299" y="4557"/>
                      </a:lnTo>
                      <a:lnTo>
                        <a:pt x="5299" y="48"/>
                      </a:lnTo>
                      <a:lnTo>
                        <a:pt x="48" y="48"/>
                      </a:lnTo>
                      <a:close/>
                      <a:moveTo>
                        <a:pt x="0" y="0"/>
                      </a:moveTo>
                      <a:lnTo>
                        <a:pt x="5347" y="0"/>
                      </a:lnTo>
                      <a:lnTo>
                        <a:pt x="5347" y="4605"/>
                      </a:lnTo>
                      <a:lnTo>
                        <a:pt x="0" y="4605"/>
                      </a:lnTo>
                      <a:lnTo>
                        <a:pt x="0" y="0"/>
                      </a:lnTo>
                      <a:close/>
                    </a:path>
                  </a:pathLst>
                </a:custGeom>
                <a:solidFill>
                  <a:srgbClr val="2E5D8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cxnSp>
              <p:nvCxnSpPr>
                <p:cNvPr id="132" name="Rechte verbindingslijn 131"/>
                <p:cNvCxnSpPr/>
                <p:nvPr userDrawn="1"/>
              </p:nvCxnSpPr>
              <p:spPr>
                <a:xfrm flipH="1">
                  <a:off x="14654334" y="6382168"/>
                  <a:ext cx="162"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3" name="Rechte verbindingslijn 132"/>
                <p:cNvCxnSpPr/>
                <p:nvPr userDrawn="1"/>
              </p:nvCxnSpPr>
              <p:spPr>
                <a:xfrm>
                  <a:off x="14689188" y="6382168"/>
                  <a:ext cx="0"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4" name="Rechte verbindingslijn 133"/>
                <p:cNvCxnSpPr/>
                <p:nvPr userDrawn="1"/>
              </p:nvCxnSpPr>
              <p:spPr>
                <a:xfrm>
                  <a:off x="14619892" y="6382040"/>
                  <a:ext cx="0" cy="8577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5" name="Rechte verbindingslijn 134"/>
                <p:cNvCxnSpPr/>
                <p:nvPr userDrawn="1"/>
              </p:nvCxnSpPr>
              <p:spPr>
                <a:xfrm flipH="1">
                  <a:off x="14593115" y="6400164"/>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6" name="Rechte verbindingslijn 135"/>
                <p:cNvCxnSpPr/>
                <p:nvPr userDrawn="1"/>
              </p:nvCxnSpPr>
              <p:spPr>
                <a:xfrm flipH="1">
                  <a:off x="14593115" y="6423860"/>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7" name="Rechte verbindingslijn 136"/>
                <p:cNvCxnSpPr/>
                <p:nvPr userDrawn="1"/>
              </p:nvCxnSpPr>
              <p:spPr>
                <a:xfrm flipH="1">
                  <a:off x="14593115" y="6447556"/>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38" name="Rectangle 13"/>
                <p:cNvSpPr>
                  <a:spLocks noChangeArrowheads="1"/>
                </p:cNvSpPr>
                <p:nvPr userDrawn="1"/>
              </p:nvSpPr>
              <p:spPr bwMode="auto">
                <a:xfrm>
                  <a:off x="14590283" y="6359138"/>
                  <a:ext cx="128657" cy="19347"/>
                </a:xfrm>
                <a:prstGeom prst="rect">
                  <a:avLst/>
                </a:prstGeom>
                <a:gradFill flip="none" rotWithShape="1">
                  <a:gsLst>
                    <a:gs pos="0">
                      <a:srgbClr val="192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grpSp>
          <p:grpSp>
            <p:nvGrpSpPr>
              <p:cNvPr id="124" name="Groep 123"/>
              <p:cNvGrpSpPr/>
              <p:nvPr/>
            </p:nvGrpSpPr>
            <p:grpSpPr>
              <a:xfrm>
                <a:off x="12529899" y="6421402"/>
                <a:ext cx="97399" cy="97399"/>
                <a:chOff x="14546483" y="5323041"/>
                <a:chExt cx="242460" cy="242460"/>
              </a:xfrm>
            </p:grpSpPr>
            <p:sp>
              <p:nvSpPr>
                <p:cNvPr id="125" name="Rechthoek 124"/>
                <p:cNvSpPr/>
                <p:nvPr userDrawn="1"/>
              </p:nvSpPr>
              <p:spPr>
                <a:xfrm>
                  <a:off x="14546483" y="5323041"/>
                  <a:ext cx="242460" cy="242460"/>
                </a:xfrm>
                <a:prstGeom prst="rect">
                  <a:avLst/>
                </a:prstGeom>
                <a:solidFill>
                  <a:schemeClr val="bg1"/>
                </a:solidFill>
                <a:ln w="6350">
                  <a:solidFill>
                    <a:srgbClr val="00A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ep 125"/>
                <p:cNvGrpSpPr/>
                <p:nvPr/>
              </p:nvGrpSpPr>
              <p:grpSpPr>
                <a:xfrm>
                  <a:off x="14568035" y="5357818"/>
                  <a:ext cx="199836" cy="175226"/>
                  <a:chOff x="14559757" y="5349611"/>
                  <a:chExt cx="216392" cy="191641"/>
                </a:xfrm>
              </p:grpSpPr>
              <p:sp>
                <p:nvSpPr>
                  <p:cNvPr id="127" name="Parallellogram 126"/>
                  <p:cNvSpPr/>
                  <p:nvPr/>
                </p:nvSpPr>
                <p:spPr>
                  <a:xfrm>
                    <a:off x="14559757" y="5369222"/>
                    <a:ext cx="214316" cy="147762"/>
                  </a:xfrm>
                  <a:prstGeom prst="parallelogram">
                    <a:avLst>
                      <a:gd name="adj" fmla="val 93909"/>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Parallellogram 127"/>
                  <p:cNvSpPr/>
                  <p:nvPr/>
                </p:nvSpPr>
                <p:spPr>
                  <a:xfrm flipH="1">
                    <a:off x="14561833" y="5349611"/>
                    <a:ext cx="214316" cy="191641"/>
                  </a:xfrm>
                  <a:prstGeom prst="parallelogram">
                    <a:avLst>
                      <a:gd name="adj" fmla="val 68946"/>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11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355886" y="6425992"/>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3" name="Groep 112"/>
            <p:cNvGrpSpPr/>
            <p:nvPr/>
          </p:nvGrpSpPr>
          <p:grpSpPr>
            <a:xfrm>
              <a:off x="12491729" y="3471416"/>
              <a:ext cx="1114138" cy="297656"/>
              <a:chOff x="13560784" y="3471416"/>
              <a:chExt cx="1114138" cy="297656"/>
            </a:xfrm>
          </p:grpSpPr>
          <p:sp>
            <p:nvSpPr>
              <p:cNvPr id="114" name="Afgeronde rechthoek 113"/>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a:t>Invoegen</a:t>
                </a:r>
                <a:endParaRPr lang="en-GB" dirty="0"/>
              </a:p>
            </p:txBody>
          </p:sp>
          <p:cxnSp>
            <p:nvCxnSpPr>
              <p:cNvPr id="116" name="Rechte verbindingslijn 115"/>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Gelijkbenige driehoek 116"/>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165" name="Tekstvak 164"/>
          <p:cNvSpPr txBox="1"/>
          <p:nvPr userDrawn="1"/>
        </p:nvSpPr>
        <p:spPr>
          <a:xfrm>
            <a:off x="7395319" y="-383269"/>
            <a:ext cx="4803031" cy="369332"/>
          </a:xfrm>
          <a:prstGeom prst="rect">
            <a:avLst/>
          </a:prstGeom>
          <a:noFill/>
        </p:spPr>
        <p:txBody>
          <a:bodyPr wrap="square" rtlCol="0">
            <a:spAutoFit/>
          </a:bodyPr>
          <a:lstStyle/>
          <a:p>
            <a:pPr algn="r"/>
            <a:r>
              <a:rPr lang="nl-NL" sz="1800" baseline="0" dirty="0">
                <a:solidFill>
                  <a:schemeClr val="tx1">
                    <a:lumMod val="75000"/>
                    <a:lumOff val="25000"/>
                  </a:schemeClr>
                </a:solidFill>
                <a:latin typeface="Arial Black" panose="020B0A04020102020204" pitchFamily="34" charset="0"/>
                <a:cs typeface="Arial" panose="020B0604020202020204" pitchFamily="34" charset="0"/>
              </a:rPr>
              <a:t>GRAFIEK SLIDE</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27527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amp; Tabel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04642" y="368160"/>
            <a:ext cx="5402412" cy="1524669"/>
          </a:xfrm>
        </p:spPr>
        <p:txBody>
          <a:bodyPr anchor="t">
            <a:normAutofit/>
          </a:bodyPr>
          <a:lstStyle>
            <a:lvl1pPr>
              <a:defRPr sz="3200">
                <a:solidFill>
                  <a:schemeClr val="tx1">
                    <a:lumMod val="75000"/>
                    <a:lumOff val="25000"/>
                  </a:schemeClr>
                </a:solidFill>
                <a:latin typeface="Arial Black" panose="020B0A04020102020204" pitchFamily="34" charset="0"/>
              </a:defRPr>
            </a:lvl1pPr>
          </a:lstStyle>
          <a:p>
            <a:r>
              <a:rPr lang="nl-NL" dirty="0"/>
              <a:t>KLIK OM EEN TITEL IN TE VOEGEN</a:t>
            </a:r>
            <a:endParaRPr lang="en-GB" dirty="0"/>
          </a:p>
        </p:txBody>
      </p:sp>
      <p:sp>
        <p:nvSpPr>
          <p:cNvPr id="19" name="Tijdelijke aanduiding voor tekst 18"/>
          <p:cNvSpPr>
            <a:spLocks noGrp="1"/>
          </p:cNvSpPr>
          <p:nvPr>
            <p:ph type="body" sz="quarter" idx="10"/>
          </p:nvPr>
        </p:nvSpPr>
        <p:spPr>
          <a:xfrm>
            <a:off x="527657" y="1988840"/>
            <a:ext cx="5379396" cy="4211968"/>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5" name="Tijdelijke aanduiding voor tabel 4"/>
          <p:cNvSpPr>
            <a:spLocks noGrp="1"/>
          </p:cNvSpPr>
          <p:nvPr>
            <p:ph type="tbl" sz="quarter" idx="12" hasCustomPrompt="1"/>
          </p:nvPr>
        </p:nvSpPr>
        <p:spPr>
          <a:xfrm>
            <a:off x="6099177" y="511428"/>
            <a:ext cx="5446064" cy="5221829"/>
          </a:xfrm>
          <a:solidFill>
            <a:schemeClr val="accent1">
              <a:lumMod val="20000"/>
              <a:lumOff val="80000"/>
            </a:schemeClr>
          </a:solidFill>
        </p:spPr>
        <p:txBody>
          <a:bodyPr anchor="ctr"/>
          <a:lstStyle>
            <a:lvl1pPr marL="0" indent="0" algn="ctr">
              <a:buNone/>
              <a:defRPr baseline="0">
                <a:solidFill>
                  <a:schemeClr val="tx2"/>
                </a:solidFill>
              </a:defRPr>
            </a:lvl1pPr>
          </a:lstStyle>
          <a:p>
            <a:r>
              <a:rPr lang="nl-NL" dirty="0"/>
              <a:t>KLIK OM EEN TABEL </a:t>
            </a:r>
            <a:br>
              <a:rPr lang="nl-NL" dirty="0"/>
            </a:br>
            <a:br>
              <a:rPr lang="nl-NL" dirty="0"/>
            </a:br>
            <a:br>
              <a:rPr lang="nl-NL" dirty="0"/>
            </a:br>
            <a:r>
              <a:rPr lang="nl-NL" dirty="0"/>
              <a:t>IN THE VOEGEN</a:t>
            </a:r>
            <a:endParaRPr lang="en-GB" dirty="0"/>
          </a:p>
        </p:txBody>
      </p:sp>
      <p:grpSp>
        <p:nvGrpSpPr>
          <p:cNvPr id="147" name="Instructie tabel"/>
          <p:cNvGrpSpPr/>
          <p:nvPr userDrawn="1"/>
        </p:nvGrpSpPr>
        <p:grpSpPr>
          <a:xfrm>
            <a:off x="12292127" y="-100346"/>
            <a:ext cx="2773430" cy="4127879"/>
            <a:chOff x="12292127" y="-100346"/>
            <a:chExt cx="2773430" cy="4127879"/>
          </a:xfrm>
        </p:grpSpPr>
        <p:sp>
          <p:nvSpPr>
            <p:cNvPr id="148" name="Rechthoek 147"/>
            <p:cNvSpPr/>
            <p:nvPr/>
          </p:nvSpPr>
          <p:spPr>
            <a:xfrm>
              <a:off x="12292127" y="-100346"/>
              <a:ext cx="2773430" cy="315377"/>
            </a:xfrm>
            <a:prstGeom prst="rect">
              <a:avLst/>
            </a:prstGeom>
            <a:noFill/>
            <a:ln w="25400" cap="flat" cmpd="sng" algn="ctr">
              <a:noFill/>
              <a:prstDash val="solid"/>
            </a:ln>
            <a:effectLst/>
          </p:spPr>
          <p:txBody>
            <a:bodyPr lIns="180000" rIns="180000" rtlCol="0" anchor="t"/>
            <a:lstStyle/>
            <a:p>
              <a:r>
                <a:rPr lang="nl-NL" sz="1600" b="1" kern="0" cap="all" dirty="0">
                  <a:solidFill>
                    <a:schemeClr val="tx2"/>
                  </a:solidFill>
                  <a:latin typeface="Segoe UI Light" panose="020B0502040204020203" pitchFamily="34" charset="0"/>
                  <a:cs typeface="Segoe UI Light" panose="020B0502040204020203" pitchFamily="34" charset="0"/>
                </a:rPr>
                <a:t>TABEL INVOEGEN</a:t>
              </a:r>
            </a:p>
          </p:txBody>
        </p:sp>
        <p:sp>
          <p:nvSpPr>
            <p:cNvPr id="149" name="Tekstvak 33"/>
            <p:cNvSpPr txBox="1"/>
            <p:nvPr/>
          </p:nvSpPr>
          <p:spPr>
            <a:xfrm>
              <a:off x="12494592" y="893162"/>
              <a:ext cx="2106394" cy="369332"/>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a:t>Klik op het icoon om een tabel </a:t>
              </a:r>
              <a:br>
                <a:rPr lang="nl-NL" dirty="0"/>
              </a:br>
              <a:r>
                <a:rPr lang="nl-NL" dirty="0"/>
                <a:t>in te voegen.</a:t>
              </a:r>
              <a:endParaRPr lang="en-US" dirty="0"/>
            </a:p>
          </p:txBody>
        </p:sp>
        <p:sp>
          <p:nvSpPr>
            <p:cNvPr id="150" name="Tekstvak 33"/>
            <p:cNvSpPr txBox="1"/>
            <p:nvPr/>
          </p:nvSpPr>
          <p:spPr>
            <a:xfrm>
              <a:off x="12500592" y="2796063"/>
              <a:ext cx="2188331" cy="369332"/>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US" dirty="0" err="1"/>
                <a:t>Selecteer</a:t>
              </a:r>
              <a:r>
                <a:rPr lang="en-US" dirty="0"/>
                <a:t> het </a:t>
              </a:r>
              <a:r>
                <a:rPr lang="en-US" dirty="0" err="1"/>
                <a:t>aantal</a:t>
              </a:r>
              <a:r>
                <a:rPr lang="en-US" dirty="0"/>
                <a:t> </a:t>
              </a:r>
              <a:r>
                <a:rPr lang="en-US" dirty="0" err="1"/>
                <a:t>rijen</a:t>
              </a:r>
              <a:r>
                <a:rPr lang="en-US" dirty="0"/>
                <a:t> </a:t>
              </a:r>
              <a:r>
                <a:rPr lang="en-US" dirty="0" err="1"/>
                <a:t>en</a:t>
              </a:r>
              <a:r>
                <a:rPr lang="en-US" dirty="0"/>
                <a:t> </a:t>
              </a:r>
              <a:r>
                <a:rPr lang="en-US" dirty="0" err="1"/>
                <a:t>kolommen</a:t>
              </a:r>
              <a:r>
                <a:rPr lang="en-US" dirty="0"/>
                <a:t> </a:t>
              </a:r>
              <a:r>
                <a:rPr lang="en-US" dirty="0" err="1"/>
                <a:t>en</a:t>
              </a:r>
              <a:r>
                <a:rPr lang="en-US" dirty="0"/>
                <a:t> </a:t>
              </a:r>
              <a:r>
                <a:rPr lang="en-US" dirty="0" err="1"/>
                <a:t>klik</a:t>
              </a:r>
              <a:r>
                <a:rPr lang="en-US" dirty="0"/>
                <a:t> op </a:t>
              </a:r>
              <a:r>
                <a:rPr lang="en-US" b="1" dirty="0"/>
                <a:t>‘OK’</a:t>
              </a:r>
              <a:endParaRPr lang="nl-NL" b="1" dirty="0"/>
            </a:p>
          </p:txBody>
        </p:sp>
        <p:cxnSp>
          <p:nvCxnSpPr>
            <p:cNvPr id="151" name="Rechte verbindingslijn 150"/>
            <p:cNvCxnSpPr/>
            <p:nvPr/>
          </p:nvCxnSpPr>
          <p:spPr>
            <a:xfrm>
              <a:off x="12510889" y="2161293"/>
              <a:ext cx="2538034" cy="0"/>
            </a:xfrm>
            <a:prstGeom prst="line">
              <a:avLst/>
            </a:prstGeom>
            <a:noFill/>
            <a:ln w="9525" cap="flat" cmpd="sng" algn="ctr">
              <a:solidFill>
                <a:schemeClr val="tx2"/>
              </a:solidFill>
              <a:prstDash val="solid"/>
            </a:ln>
            <a:effectLst/>
          </p:spPr>
        </p:cxnSp>
        <p:grpSp>
          <p:nvGrpSpPr>
            <p:cNvPr id="152" name="Groep 151"/>
            <p:cNvGrpSpPr/>
            <p:nvPr/>
          </p:nvGrpSpPr>
          <p:grpSpPr>
            <a:xfrm>
              <a:off x="12489706" y="1489205"/>
              <a:ext cx="558369" cy="473968"/>
              <a:chOff x="3793456" y="3603"/>
              <a:chExt cx="4527394" cy="473968"/>
            </a:xfrm>
          </p:grpSpPr>
          <p:grpSp>
            <p:nvGrpSpPr>
              <p:cNvPr id="162" name="Group 4"/>
              <p:cNvGrpSpPr>
                <a:grpSpLocks noChangeAspect="1"/>
              </p:cNvGrpSpPr>
              <p:nvPr userDrawn="1"/>
            </p:nvGrpSpPr>
            <p:grpSpPr bwMode="auto">
              <a:xfrm>
                <a:off x="3793456" y="3603"/>
                <a:ext cx="4526989" cy="473968"/>
                <a:chOff x="1782" y="145"/>
                <a:chExt cx="2674" cy="2270"/>
              </a:xfrm>
            </p:grpSpPr>
            <p:sp>
              <p:nvSpPr>
                <p:cNvPr id="169" name="Rectangle 6"/>
                <p:cNvSpPr>
                  <a:spLocks noChangeArrowheads="1"/>
                </p:cNvSpPr>
                <p:nvPr userDrawn="1"/>
              </p:nvSpPr>
              <p:spPr bwMode="auto">
                <a:xfrm>
                  <a:off x="1807" y="145"/>
                  <a:ext cx="2649" cy="2270"/>
                </a:xfrm>
                <a:prstGeom prst="rect">
                  <a:avLst/>
                </a:prstGeom>
                <a:solidFill>
                  <a:srgbClr val="F2FAFF"/>
                </a:solidFill>
                <a:ln w="0">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sp>
              <p:nvSpPr>
                <p:cNvPr id="170" name="Rectangle 13"/>
                <p:cNvSpPr>
                  <a:spLocks noChangeArrowheads="1"/>
                </p:cNvSpPr>
                <p:nvPr userDrawn="1"/>
              </p:nvSpPr>
              <p:spPr bwMode="auto">
                <a:xfrm>
                  <a:off x="1799" y="145"/>
                  <a:ext cx="2657" cy="439"/>
                </a:xfrm>
                <a:prstGeom prst="rect">
                  <a:avLst/>
                </a:prstGeom>
                <a:gradFill flip="none" rotWithShape="1">
                  <a:gsLst>
                    <a:gs pos="0">
                      <a:srgbClr val="009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sp>
              <p:nvSpPr>
                <p:cNvPr id="171" name="Rectangle 15"/>
                <p:cNvSpPr>
                  <a:spLocks noChangeArrowheads="1"/>
                </p:cNvSpPr>
                <p:nvPr userDrawn="1"/>
              </p:nvSpPr>
              <p:spPr bwMode="auto">
                <a:xfrm>
                  <a:off x="1782" y="1469"/>
                  <a:ext cx="2655" cy="29"/>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grpSp>
          <p:cxnSp>
            <p:nvCxnSpPr>
              <p:cNvPr id="163" name="Rechte verbindingslijn 162"/>
              <p:cNvCxnSpPr/>
              <p:nvPr userDrawn="1"/>
            </p:nvCxnSpPr>
            <p:spPr>
              <a:xfrm flipH="1">
                <a:off x="6086136" y="96647"/>
                <a:ext cx="6024" cy="380674"/>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4" name="Rechte verbindingslijn 163"/>
              <p:cNvCxnSpPr/>
              <p:nvPr userDrawn="1"/>
            </p:nvCxnSpPr>
            <p:spPr>
              <a:xfrm>
                <a:off x="7281567" y="96647"/>
                <a:ext cx="0" cy="380674"/>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5" name="Rechte verbindingslijn 164"/>
              <p:cNvCxnSpPr/>
              <p:nvPr userDrawn="1"/>
            </p:nvCxnSpPr>
            <p:spPr>
              <a:xfrm>
                <a:off x="4905299" y="96186"/>
                <a:ext cx="0" cy="377505"/>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6" name="Rechte verbindingslijn 165"/>
              <p:cNvCxnSpPr/>
              <p:nvPr userDrawn="1"/>
            </p:nvCxnSpPr>
            <p:spPr>
              <a:xfrm flipH="1">
                <a:off x="3836186" y="181242"/>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7" name="Rechte verbindingslijn 166"/>
              <p:cNvCxnSpPr/>
              <p:nvPr userDrawn="1"/>
            </p:nvCxnSpPr>
            <p:spPr>
              <a:xfrm flipH="1">
                <a:off x="3836186" y="280466"/>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8" name="Rechte verbindingslijn 167"/>
              <p:cNvCxnSpPr/>
              <p:nvPr userDrawn="1"/>
            </p:nvCxnSpPr>
            <p:spPr>
              <a:xfrm flipH="1">
                <a:off x="3836186" y="392407"/>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grpSp>
        <p:cxnSp>
          <p:nvCxnSpPr>
            <p:cNvPr id="153" name="Rechte verbindingslijn 152"/>
            <p:cNvCxnSpPr/>
            <p:nvPr/>
          </p:nvCxnSpPr>
          <p:spPr>
            <a:xfrm>
              <a:off x="12491729" y="285631"/>
              <a:ext cx="2557194" cy="0"/>
            </a:xfrm>
            <a:prstGeom prst="line">
              <a:avLst/>
            </a:prstGeom>
            <a:noFill/>
            <a:ln w="9525" cap="flat" cmpd="sng" algn="ctr">
              <a:solidFill>
                <a:schemeClr val="tx2"/>
              </a:solidFill>
              <a:prstDash val="solid"/>
            </a:ln>
            <a:effectLst/>
          </p:spPr>
        </p:cxnSp>
        <p:sp>
          <p:nvSpPr>
            <p:cNvPr id="154" name="Ovaal 153"/>
            <p:cNvSpPr/>
            <p:nvPr/>
          </p:nvSpPr>
          <p:spPr>
            <a:xfrm>
              <a:off x="12494151" y="430361"/>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a:r>
                <a:rPr lang="nl-NL" sz="1400" kern="0" dirty="0">
                  <a:solidFill>
                    <a:schemeClr val="bg1"/>
                  </a:solidFill>
                  <a:latin typeface="Segoe UI Light" panose="020B0502040204020203" pitchFamily="34" charset="0"/>
                  <a:cs typeface="Segoe UI Light" panose="020B0502040204020203" pitchFamily="34" charset="0"/>
                </a:rPr>
                <a:t>1</a:t>
              </a:r>
            </a:p>
          </p:txBody>
        </p:sp>
        <p:sp>
          <p:nvSpPr>
            <p:cNvPr id="155" name="Ovaal 154"/>
            <p:cNvSpPr/>
            <p:nvPr/>
          </p:nvSpPr>
          <p:spPr>
            <a:xfrm>
              <a:off x="12494151" y="2324902"/>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a:r>
                <a:rPr lang="nl-NL" sz="1400" kern="0" dirty="0">
                  <a:solidFill>
                    <a:schemeClr val="bg1"/>
                  </a:solidFill>
                  <a:latin typeface="Segoe UI Light" panose="020B0502040204020203" pitchFamily="34" charset="0"/>
                  <a:cs typeface="Segoe UI Light" panose="020B0502040204020203" pitchFamily="34" charset="0"/>
                </a:rPr>
                <a:t>2</a:t>
              </a:r>
            </a:p>
          </p:txBody>
        </p:sp>
        <p:cxnSp>
          <p:nvCxnSpPr>
            <p:cNvPr id="156" name="Rechte verbindingslijn 155"/>
            <p:cNvCxnSpPr/>
            <p:nvPr/>
          </p:nvCxnSpPr>
          <p:spPr>
            <a:xfrm>
              <a:off x="12510889" y="4027533"/>
              <a:ext cx="2538034" cy="0"/>
            </a:xfrm>
            <a:prstGeom prst="line">
              <a:avLst/>
            </a:prstGeom>
            <a:noFill/>
            <a:ln w="9525" cap="flat" cmpd="sng" algn="ctr">
              <a:solidFill>
                <a:schemeClr val="tx2"/>
              </a:solidFill>
              <a:prstDash val="solid"/>
            </a:ln>
            <a:effectLst/>
          </p:spPr>
        </p:cxnSp>
        <p:grpSp>
          <p:nvGrpSpPr>
            <p:cNvPr id="157" name="Groep 156"/>
            <p:cNvGrpSpPr/>
            <p:nvPr/>
          </p:nvGrpSpPr>
          <p:grpSpPr>
            <a:xfrm>
              <a:off x="12491729" y="3471416"/>
              <a:ext cx="1114138" cy="297656"/>
              <a:chOff x="13560784" y="3471416"/>
              <a:chExt cx="1114138" cy="297656"/>
            </a:xfrm>
          </p:grpSpPr>
          <p:sp>
            <p:nvSpPr>
              <p:cNvPr id="158" name="Afgeronde rechthoek 157"/>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a:t>OK</a:t>
                </a:r>
              </a:p>
            </p:txBody>
          </p:sp>
          <p:cxnSp>
            <p:nvCxnSpPr>
              <p:cNvPr id="160" name="Rechte verbindingslijn 159"/>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Gelijkbenige driehoek 160"/>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172" name="Tekstvak 171"/>
          <p:cNvSpPr txBox="1"/>
          <p:nvPr userDrawn="1"/>
        </p:nvSpPr>
        <p:spPr>
          <a:xfrm>
            <a:off x="7395319" y="-383269"/>
            <a:ext cx="4803031" cy="369332"/>
          </a:xfrm>
          <a:prstGeom prst="rect">
            <a:avLst/>
          </a:prstGeom>
          <a:noFill/>
        </p:spPr>
        <p:txBody>
          <a:bodyPr wrap="square" rtlCol="0">
            <a:spAutoFit/>
          </a:bodyPr>
          <a:lstStyle/>
          <a:p>
            <a:pPr algn="r"/>
            <a:r>
              <a:rPr lang="nl-NL" sz="1800" dirty="0">
                <a:solidFill>
                  <a:schemeClr val="tx1">
                    <a:lumMod val="75000"/>
                    <a:lumOff val="25000"/>
                  </a:schemeClr>
                </a:solidFill>
                <a:latin typeface="Arial Black" panose="020B0A04020102020204" pitchFamily="34" charset="0"/>
                <a:cs typeface="Arial" panose="020B0604020202020204" pitchFamily="34" charset="0"/>
              </a:rPr>
              <a:t>TEKST</a:t>
            </a:r>
            <a:r>
              <a:rPr lang="nl-NL" sz="1800" baseline="0" dirty="0">
                <a:solidFill>
                  <a:schemeClr val="tx1">
                    <a:lumMod val="75000"/>
                    <a:lumOff val="25000"/>
                  </a:schemeClr>
                </a:solidFill>
                <a:latin typeface="Arial Black" panose="020B0A04020102020204" pitchFamily="34" charset="0"/>
                <a:cs typeface="Arial" panose="020B0604020202020204" pitchFamily="34" charset="0"/>
              </a:rPr>
              <a:t> &amp; TABEL SLIDE</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grpSp>
        <p:nvGrpSpPr>
          <p:cNvPr id="173" name="Instructie tekstlevels"/>
          <p:cNvGrpSpPr/>
          <p:nvPr userDrawn="1"/>
        </p:nvGrpSpPr>
        <p:grpSpPr>
          <a:xfrm>
            <a:off x="-3082467" y="-101600"/>
            <a:ext cx="2778062" cy="3242568"/>
            <a:chOff x="-3352799" y="0"/>
            <a:chExt cx="2778062" cy="3242568"/>
          </a:xfrm>
        </p:grpSpPr>
        <p:sp>
          <p:nvSpPr>
            <p:cNvPr id="174" name="Rechthoek 173"/>
            <p:cNvSpPr/>
            <p:nvPr userDrawn="1"/>
          </p:nvSpPr>
          <p:spPr>
            <a:xfrm>
              <a:off x="-3352799" y="0"/>
              <a:ext cx="2778062" cy="387386"/>
            </a:xfrm>
            <a:prstGeom prst="rect">
              <a:avLst/>
            </a:prstGeom>
            <a:noFill/>
            <a:ln w="25400" cap="flat" cmpd="sng" algn="ctr">
              <a:noFill/>
              <a:prstDash val="solid"/>
            </a:ln>
            <a:effectLst/>
          </p:spPr>
          <p:txBody>
            <a:bodyPr lIns="180000" rIns="180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TEKST NIVEAUS</a:t>
              </a:r>
            </a:p>
          </p:txBody>
        </p:sp>
        <p:sp>
          <p:nvSpPr>
            <p:cNvPr id="175" name="Textfield placeholder"/>
            <p:cNvSpPr txBox="1">
              <a:spLocks/>
            </p:cNvSpPr>
            <p:nvPr userDrawn="1"/>
          </p:nvSpPr>
          <p:spPr>
            <a:xfrm>
              <a:off x="-2741856" y="2479548"/>
              <a:ext cx="2138640"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
                  <a:schemeClr val="tx1"/>
                </a:buClr>
                <a:buSzPct val="80000"/>
                <a:buFont typeface="Wingdings" pitchFamily="2" charset="2"/>
                <a:buNone/>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Basic text (16 pt.)</a:t>
              </a:r>
            </a:p>
          </p:txBody>
        </p:sp>
        <p:sp>
          <p:nvSpPr>
            <p:cNvPr id="176" name="Ovaal 175"/>
            <p:cNvSpPr/>
            <p:nvPr userDrawn="1"/>
          </p:nvSpPr>
          <p:spPr>
            <a:xfrm>
              <a:off x="-3115235" y="1747541"/>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77" name="Ovaal 176"/>
            <p:cNvSpPr/>
            <p:nvPr userDrawn="1"/>
          </p:nvSpPr>
          <p:spPr>
            <a:xfrm>
              <a:off x="-3115235" y="210087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sp>
          <p:nvSpPr>
            <p:cNvPr id="178" name="Ovaal 177"/>
            <p:cNvSpPr/>
            <p:nvPr userDrawn="1"/>
          </p:nvSpPr>
          <p:spPr>
            <a:xfrm>
              <a:off x="-3115235" y="2454211"/>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3</a:t>
              </a:r>
            </a:p>
          </p:txBody>
        </p:sp>
        <p:sp>
          <p:nvSpPr>
            <p:cNvPr id="179" name="Ovaal 178"/>
            <p:cNvSpPr/>
            <p:nvPr userDrawn="1"/>
          </p:nvSpPr>
          <p:spPr>
            <a:xfrm>
              <a:off x="-3115235" y="280754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4</a:t>
              </a:r>
            </a:p>
          </p:txBody>
        </p:sp>
        <p:sp>
          <p:nvSpPr>
            <p:cNvPr id="180" name="Textfield placeholder"/>
            <p:cNvSpPr txBox="1">
              <a:spLocks/>
            </p:cNvSpPr>
            <p:nvPr userDrawn="1"/>
          </p:nvSpPr>
          <p:spPr>
            <a:xfrm>
              <a:off x="-2726469" y="1769272"/>
              <a:ext cx="2138640"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tx1"/>
                </a:buClr>
                <a:buSzPct val="100000"/>
                <a:buFont typeface="Arial" panose="020B0604020202020204" pitchFamily="34" charset="0"/>
                <a:buChar char="•"/>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Bullet (16 pt.)</a:t>
              </a:r>
            </a:p>
          </p:txBody>
        </p:sp>
        <p:sp>
          <p:nvSpPr>
            <p:cNvPr id="181" name="Textfield placeholder"/>
            <p:cNvSpPr txBox="1">
              <a:spLocks/>
            </p:cNvSpPr>
            <p:nvPr userDrawn="1"/>
          </p:nvSpPr>
          <p:spPr>
            <a:xfrm>
              <a:off x="-2726469" y="2123586"/>
              <a:ext cx="2138640"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tx1"/>
                </a:buClr>
                <a:buSzTx/>
                <a:buFont typeface="Arial" panose="020B0604020202020204" pitchFamily="34" charset="0"/>
                <a:buChar char="•"/>
                <a:tabLst>
                  <a:tab pos="4394200" algn="l"/>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Sub-bullet (16 pt.)</a:t>
              </a:r>
            </a:p>
          </p:txBody>
        </p:sp>
        <p:sp>
          <p:nvSpPr>
            <p:cNvPr id="182" name="Textfield placeholder"/>
            <p:cNvSpPr txBox="1">
              <a:spLocks/>
            </p:cNvSpPr>
            <p:nvPr userDrawn="1"/>
          </p:nvSpPr>
          <p:spPr>
            <a:xfrm>
              <a:off x="-2726469" y="2843119"/>
              <a:ext cx="2138640"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
                  <a:schemeClr val="tx1"/>
                </a:buClr>
                <a:buSzTx/>
                <a:buFont typeface="Arial" panose="020B0604020202020204" pitchFamily="34" charset="0"/>
                <a:buNone/>
                <a:tabLst/>
                <a:defRPr/>
              </a:pPr>
              <a:r>
                <a:rPr kumimoji="0" lang="en-GB" sz="1200" b="1"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Basic sub-header (16 pt.)</a:t>
              </a:r>
            </a:p>
          </p:txBody>
        </p:sp>
        <p:cxnSp>
          <p:nvCxnSpPr>
            <p:cNvPr id="183" name="Rechte verbindingslijn 182"/>
            <p:cNvCxnSpPr/>
            <p:nvPr userDrawn="1"/>
          </p:nvCxnSpPr>
          <p:spPr>
            <a:xfrm>
              <a:off x="-3144627" y="376500"/>
              <a:ext cx="2569889" cy="0"/>
            </a:xfrm>
            <a:prstGeom prst="line">
              <a:avLst/>
            </a:prstGeom>
            <a:noFill/>
            <a:ln w="9525" cap="flat" cmpd="sng" algn="ctr">
              <a:solidFill>
                <a:schemeClr val="tx2"/>
              </a:solidFill>
              <a:prstDash val="solid"/>
            </a:ln>
            <a:effectLst/>
          </p:spPr>
        </p:cxnSp>
        <p:cxnSp>
          <p:nvCxnSpPr>
            <p:cNvPr id="184" name="Rechte verbindingslijn 183"/>
            <p:cNvCxnSpPr/>
            <p:nvPr userDrawn="1"/>
          </p:nvCxnSpPr>
          <p:spPr>
            <a:xfrm>
              <a:off x="-3144627" y="1610333"/>
              <a:ext cx="2556798" cy="0"/>
            </a:xfrm>
            <a:prstGeom prst="line">
              <a:avLst/>
            </a:prstGeom>
            <a:noFill/>
            <a:ln w="9525" cap="flat" cmpd="sng" algn="ctr">
              <a:solidFill>
                <a:schemeClr val="tx2"/>
              </a:solidFill>
              <a:prstDash val="solid"/>
            </a:ln>
            <a:effectLst/>
          </p:spPr>
        </p:cxnSp>
        <p:cxnSp>
          <p:nvCxnSpPr>
            <p:cNvPr id="185" name="Rechte verbindingslijn 184"/>
            <p:cNvCxnSpPr/>
            <p:nvPr userDrawn="1"/>
          </p:nvCxnSpPr>
          <p:spPr>
            <a:xfrm>
              <a:off x="-3144627" y="3242568"/>
              <a:ext cx="2556798" cy="0"/>
            </a:xfrm>
            <a:prstGeom prst="line">
              <a:avLst/>
            </a:prstGeom>
            <a:noFill/>
            <a:ln w="9525" cap="flat" cmpd="sng" algn="ctr">
              <a:solidFill>
                <a:schemeClr val="tx2"/>
              </a:solidFill>
              <a:prstDash val="solid"/>
            </a:ln>
            <a:effectLst/>
          </p:spPr>
        </p:cxnSp>
        <p:pic>
          <p:nvPicPr>
            <p:cNvPr id="186"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 r="75697" b="23577"/>
            <a:stretch/>
          </p:blipFill>
          <p:spPr bwMode="auto">
            <a:xfrm>
              <a:off x="-3133536" y="967488"/>
              <a:ext cx="516568" cy="462110"/>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7" name="Picture 4"/>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80548"/>
            <a:stretch/>
          </p:blipFill>
          <p:spPr bwMode="auto">
            <a:xfrm>
              <a:off x="-3139524" y="548389"/>
              <a:ext cx="521012" cy="338492"/>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8" name="Groep 187"/>
            <p:cNvGrpSpPr/>
            <p:nvPr userDrawn="1"/>
          </p:nvGrpSpPr>
          <p:grpSpPr>
            <a:xfrm>
              <a:off x="-2238584" y="512847"/>
              <a:ext cx="409108" cy="427699"/>
              <a:chOff x="-1085063" y="758027"/>
              <a:chExt cx="633799" cy="622540"/>
            </a:xfrm>
          </p:grpSpPr>
          <p:sp>
            <p:nvSpPr>
              <p:cNvPr id="207" name="Afgeronde rechthoek 206"/>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nvGrpSpPr>
              <p:cNvPr id="208" name="Groep 207"/>
              <p:cNvGrpSpPr/>
              <p:nvPr userDrawn="1"/>
            </p:nvGrpSpPr>
            <p:grpSpPr>
              <a:xfrm>
                <a:off x="-977746" y="864082"/>
                <a:ext cx="419166" cy="410430"/>
                <a:chOff x="6366933" y="309013"/>
                <a:chExt cx="1901295" cy="1861668"/>
              </a:xfrm>
              <a:solidFill>
                <a:srgbClr val="000000"/>
              </a:solidFill>
            </p:grpSpPr>
            <p:sp>
              <p:nvSpPr>
                <p:cNvPr id="209" name="Rechthoek 208"/>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10" name="Rechthoek 209"/>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11" name="Rechthoek 210"/>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12" name="Rechthoek 211"/>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13" name="Rechthoek 212"/>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14" name="Rechthoek 213"/>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15" name="Rechthoek 214"/>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16" name="Rechthoek 215"/>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17" name="Rechthoek 216"/>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18" name="Rechthoek 217"/>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19" name="Vrije vorm 218"/>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grpSp>
        <p:grpSp>
          <p:nvGrpSpPr>
            <p:cNvPr id="189" name="Groep 188"/>
            <p:cNvGrpSpPr/>
            <p:nvPr userDrawn="1"/>
          </p:nvGrpSpPr>
          <p:grpSpPr>
            <a:xfrm>
              <a:off x="-2233988" y="1061225"/>
              <a:ext cx="409108" cy="427699"/>
              <a:chOff x="-1845083" y="758027"/>
              <a:chExt cx="633799" cy="622540"/>
            </a:xfrm>
          </p:grpSpPr>
          <p:sp>
            <p:nvSpPr>
              <p:cNvPr id="194" name="Afgeronde rechthoek 193"/>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nvGrpSpPr>
              <p:cNvPr id="195" name="Groep 194"/>
              <p:cNvGrpSpPr/>
              <p:nvPr userDrawn="1"/>
            </p:nvGrpSpPr>
            <p:grpSpPr>
              <a:xfrm>
                <a:off x="-1737766" y="864082"/>
                <a:ext cx="419166" cy="410430"/>
                <a:chOff x="3708400" y="309013"/>
                <a:chExt cx="1901295" cy="1861668"/>
              </a:xfrm>
              <a:solidFill>
                <a:srgbClr val="000000"/>
              </a:solidFill>
            </p:grpSpPr>
            <p:sp>
              <p:nvSpPr>
                <p:cNvPr id="196" name="Rechthoek 195"/>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97" name="Rechthoek 196"/>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98" name="Rechthoek 197"/>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99" name="Rechthoek 198"/>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00" name="Rechthoek 199"/>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01" name="Rechthoek 200"/>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02" name="Rechthoek 201"/>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03" name="Rechthoek 202"/>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04" name="Rechthoek 203"/>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05" name="Rechthoek 204"/>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06" name="Vrije vorm 205"/>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grpSp>
        <p:cxnSp>
          <p:nvCxnSpPr>
            <p:cNvPr id="190" name="Rechte verbindingslijn 189"/>
            <p:cNvCxnSpPr>
              <a:endCxn id="194" idx="1"/>
            </p:cNvCxnSpPr>
            <p:nvPr userDrawn="1"/>
          </p:nvCxnSpPr>
          <p:spPr>
            <a:xfrm>
              <a:off x="-2977008" y="1107166"/>
              <a:ext cx="743020" cy="167909"/>
            </a:xfrm>
            <a:prstGeom prst="line">
              <a:avLst/>
            </a:prstGeom>
            <a:noFill/>
            <a:ln w="9525" cap="flat" cmpd="sng" algn="ctr">
              <a:solidFill>
                <a:schemeClr val="tx2"/>
              </a:solidFill>
              <a:prstDash val="solid"/>
              <a:headEnd type="oval"/>
            </a:ln>
            <a:effectLst/>
          </p:spPr>
        </p:cxnSp>
        <p:cxnSp>
          <p:nvCxnSpPr>
            <p:cNvPr id="191" name="Rechte verbindingslijn 190"/>
            <p:cNvCxnSpPr>
              <a:endCxn id="207" idx="1"/>
            </p:cNvCxnSpPr>
            <p:nvPr userDrawn="1"/>
          </p:nvCxnSpPr>
          <p:spPr>
            <a:xfrm flipV="1">
              <a:off x="-2741856" y="726697"/>
              <a:ext cx="503272" cy="299284"/>
            </a:xfrm>
            <a:prstGeom prst="line">
              <a:avLst/>
            </a:prstGeom>
            <a:noFill/>
            <a:ln w="9525" cap="flat" cmpd="sng" algn="ctr">
              <a:solidFill>
                <a:schemeClr val="tx2"/>
              </a:solidFill>
              <a:prstDash val="solid"/>
              <a:headEnd type="oval"/>
            </a:ln>
            <a:effectLst/>
          </p:spPr>
        </p:cxnSp>
        <p:sp>
          <p:nvSpPr>
            <p:cNvPr id="192" name="Textfield placeholder"/>
            <p:cNvSpPr txBox="1">
              <a:spLocks/>
            </p:cNvSpPr>
            <p:nvPr userDrawn="1"/>
          </p:nvSpPr>
          <p:spPr>
            <a:xfrm>
              <a:off x="-1631706" y="512848"/>
              <a:ext cx="1043877"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en-GB" sz="12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Level up</a:t>
              </a:r>
            </a:p>
          </p:txBody>
        </p:sp>
        <p:sp>
          <p:nvSpPr>
            <p:cNvPr id="193" name="Textfield placeholder"/>
            <p:cNvSpPr txBox="1">
              <a:spLocks/>
            </p:cNvSpPr>
            <p:nvPr userDrawn="1"/>
          </p:nvSpPr>
          <p:spPr>
            <a:xfrm>
              <a:off x="-1631706" y="1061226"/>
              <a:ext cx="1056968"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en-GB" sz="12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Level down</a:t>
              </a:r>
            </a:p>
          </p:txBody>
        </p:sp>
      </p:grpSp>
    </p:spTree>
    <p:extLst>
      <p:ext uri="{BB962C8B-B14F-4D97-AF65-F5344CB8AC3E}">
        <p14:creationId xmlns:p14="http://schemas.microsoft.com/office/powerpoint/2010/main" val="165474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el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04641" y="368160"/>
            <a:ext cx="11040598" cy="948605"/>
          </a:xfrm>
        </p:spPr>
        <p:txBody>
          <a:bodyPr anchor="t">
            <a:normAutofit/>
          </a:bodyPr>
          <a:lstStyle>
            <a:lvl1pPr>
              <a:defRPr sz="3200">
                <a:solidFill>
                  <a:schemeClr val="tx1">
                    <a:lumMod val="75000"/>
                    <a:lumOff val="25000"/>
                  </a:schemeClr>
                </a:solidFill>
                <a:latin typeface="Arial Black" panose="020B0A04020102020204" pitchFamily="34" charset="0"/>
              </a:defRPr>
            </a:lvl1pPr>
          </a:lstStyle>
          <a:p>
            <a:r>
              <a:rPr lang="nl-NL" dirty="0"/>
              <a:t>KLIK OM EEN TITEL IN TE VOEGEN</a:t>
            </a:r>
            <a:endParaRPr lang="en-GB" dirty="0"/>
          </a:p>
        </p:txBody>
      </p:sp>
      <p:sp>
        <p:nvSpPr>
          <p:cNvPr id="5" name="Tijdelijke aanduiding voor tabel 4"/>
          <p:cNvSpPr>
            <a:spLocks noGrp="1"/>
          </p:cNvSpPr>
          <p:nvPr>
            <p:ph type="tbl" sz="quarter" idx="12" hasCustomPrompt="1"/>
          </p:nvPr>
        </p:nvSpPr>
        <p:spPr>
          <a:xfrm>
            <a:off x="653111" y="1316764"/>
            <a:ext cx="10892130" cy="4416493"/>
          </a:xfrm>
          <a:solidFill>
            <a:schemeClr val="accent1">
              <a:lumMod val="20000"/>
              <a:lumOff val="80000"/>
            </a:schemeClr>
          </a:solidFill>
        </p:spPr>
        <p:txBody>
          <a:bodyPr anchor="ctr"/>
          <a:lstStyle>
            <a:lvl1pPr marL="0" indent="0" algn="ctr">
              <a:buNone/>
              <a:defRPr>
                <a:solidFill>
                  <a:schemeClr val="tx2"/>
                </a:solidFill>
              </a:defRPr>
            </a:lvl1pPr>
          </a:lstStyle>
          <a:p>
            <a:r>
              <a:rPr lang="nl-NL" dirty="0"/>
              <a:t>KLIK OM EEN TABEL </a:t>
            </a:r>
            <a:br>
              <a:rPr lang="nl-NL" dirty="0"/>
            </a:br>
            <a:br>
              <a:rPr lang="nl-NL" dirty="0"/>
            </a:br>
            <a:br>
              <a:rPr lang="nl-NL" dirty="0"/>
            </a:br>
            <a:r>
              <a:rPr lang="nl-NL" dirty="0"/>
              <a:t>IN TE VOEGEN</a:t>
            </a:r>
            <a:endParaRPr lang="en-GB" dirty="0"/>
          </a:p>
        </p:txBody>
      </p:sp>
      <p:grpSp>
        <p:nvGrpSpPr>
          <p:cNvPr id="67" name="Instructie tabel"/>
          <p:cNvGrpSpPr/>
          <p:nvPr userDrawn="1"/>
        </p:nvGrpSpPr>
        <p:grpSpPr>
          <a:xfrm>
            <a:off x="12292127" y="-100346"/>
            <a:ext cx="2773430" cy="4127879"/>
            <a:chOff x="12292127" y="-100346"/>
            <a:chExt cx="2773430" cy="4127879"/>
          </a:xfrm>
        </p:grpSpPr>
        <p:sp>
          <p:nvSpPr>
            <p:cNvPr id="68" name="Rechthoek 67"/>
            <p:cNvSpPr/>
            <p:nvPr/>
          </p:nvSpPr>
          <p:spPr>
            <a:xfrm>
              <a:off x="12292127" y="-100346"/>
              <a:ext cx="2773430" cy="315377"/>
            </a:xfrm>
            <a:prstGeom prst="rect">
              <a:avLst/>
            </a:prstGeom>
            <a:noFill/>
            <a:ln w="25400" cap="flat" cmpd="sng" algn="ctr">
              <a:noFill/>
              <a:prstDash val="solid"/>
            </a:ln>
            <a:effectLst/>
          </p:spPr>
          <p:txBody>
            <a:bodyPr lIns="180000" rIns="180000" rtlCol="0" anchor="t"/>
            <a:lstStyle/>
            <a:p>
              <a:r>
                <a:rPr lang="nl-NL" sz="1600" b="1" kern="0" cap="all" dirty="0">
                  <a:solidFill>
                    <a:schemeClr val="tx2"/>
                  </a:solidFill>
                  <a:latin typeface="Segoe UI Light" panose="020B0502040204020203" pitchFamily="34" charset="0"/>
                  <a:cs typeface="Segoe UI Light" panose="020B0502040204020203" pitchFamily="34" charset="0"/>
                </a:rPr>
                <a:t>TABEL INVOEGEN</a:t>
              </a:r>
            </a:p>
          </p:txBody>
        </p:sp>
        <p:sp>
          <p:nvSpPr>
            <p:cNvPr id="69" name="Tekstvak 33"/>
            <p:cNvSpPr txBox="1"/>
            <p:nvPr/>
          </p:nvSpPr>
          <p:spPr>
            <a:xfrm>
              <a:off x="12494592" y="893162"/>
              <a:ext cx="2106394" cy="369332"/>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a:t>Klik op het icoon om een tabel </a:t>
              </a:r>
              <a:br>
                <a:rPr lang="nl-NL" dirty="0"/>
              </a:br>
              <a:r>
                <a:rPr lang="nl-NL" dirty="0"/>
                <a:t>in te voegen.</a:t>
              </a:r>
              <a:endParaRPr lang="en-US" dirty="0"/>
            </a:p>
          </p:txBody>
        </p:sp>
        <p:sp>
          <p:nvSpPr>
            <p:cNvPr id="70" name="Tekstvak 33"/>
            <p:cNvSpPr txBox="1"/>
            <p:nvPr/>
          </p:nvSpPr>
          <p:spPr>
            <a:xfrm>
              <a:off x="12500592" y="2796063"/>
              <a:ext cx="2188331" cy="369332"/>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US" dirty="0" err="1"/>
                <a:t>Selecteer</a:t>
              </a:r>
              <a:r>
                <a:rPr lang="en-US" dirty="0"/>
                <a:t> het </a:t>
              </a:r>
              <a:r>
                <a:rPr lang="en-US" dirty="0" err="1"/>
                <a:t>aantal</a:t>
              </a:r>
              <a:r>
                <a:rPr lang="en-US" dirty="0"/>
                <a:t> </a:t>
              </a:r>
              <a:r>
                <a:rPr lang="en-US" dirty="0" err="1"/>
                <a:t>rijen</a:t>
              </a:r>
              <a:r>
                <a:rPr lang="en-US" dirty="0"/>
                <a:t> </a:t>
              </a:r>
              <a:r>
                <a:rPr lang="en-US" dirty="0" err="1"/>
                <a:t>en</a:t>
              </a:r>
              <a:r>
                <a:rPr lang="en-US" dirty="0"/>
                <a:t> </a:t>
              </a:r>
              <a:r>
                <a:rPr lang="en-US" dirty="0" err="1"/>
                <a:t>kolommen</a:t>
              </a:r>
              <a:r>
                <a:rPr lang="en-US" dirty="0"/>
                <a:t> </a:t>
              </a:r>
              <a:r>
                <a:rPr lang="en-US" dirty="0" err="1"/>
                <a:t>en</a:t>
              </a:r>
              <a:r>
                <a:rPr lang="en-US" dirty="0"/>
                <a:t> </a:t>
              </a:r>
              <a:r>
                <a:rPr lang="en-US" dirty="0" err="1"/>
                <a:t>klik</a:t>
              </a:r>
              <a:r>
                <a:rPr lang="en-US" dirty="0"/>
                <a:t> op </a:t>
              </a:r>
              <a:r>
                <a:rPr lang="en-US" b="1" dirty="0"/>
                <a:t>‘OK’</a:t>
              </a:r>
              <a:endParaRPr lang="nl-NL" b="1" dirty="0"/>
            </a:p>
          </p:txBody>
        </p:sp>
        <p:cxnSp>
          <p:nvCxnSpPr>
            <p:cNvPr id="71" name="Rechte verbindingslijn 70"/>
            <p:cNvCxnSpPr/>
            <p:nvPr/>
          </p:nvCxnSpPr>
          <p:spPr>
            <a:xfrm>
              <a:off x="12510889" y="2161293"/>
              <a:ext cx="2538034" cy="0"/>
            </a:xfrm>
            <a:prstGeom prst="line">
              <a:avLst/>
            </a:prstGeom>
            <a:noFill/>
            <a:ln w="9525" cap="flat" cmpd="sng" algn="ctr">
              <a:solidFill>
                <a:schemeClr val="tx2"/>
              </a:solidFill>
              <a:prstDash val="solid"/>
            </a:ln>
            <a:effectLst/>
          </p:spPr>
        </p:cxnSp>
        <p:grpSp>
          <p:nvGrpSpPr>
            <p:cNvPr id="72" name="Groep 71"/>
            <p:cNvGrpSpPr/>
            <p:nvPr/>
          </p:nvGrpSpPr>
          <p:grpSpPr>
            <a:xfrm>
              <a:off x="12489706" y="1489205"/>
              <a:ext cx="558369" cy="473968"/>
              <a:chOff x="3793456" y="3603"/>
              <a:chExt cx="4527394" cy="473968"/>
            </a:xfrm>
          </p:grpSpPr>
          <p:grpSp>
            <p:nvGrpSpPr>
              <p:cNvPr id="82" name="Group 4"/>
              <p:cNvGrpSpPr>
                <a:grpSpLocks noChangeAspect="1"/>
              </p:cNvGrpSpPr>
              <p:nvPr userDrawn="1"/>
            </p:nvGrpSpPr>
            <p:grpSpPr bwMode="auto">
              <a:xfrm>
                <a:off x="3793456" y="3603"/>
                <a:ext cx="4526989" cy="473968"/>
                <a:chOff x="1782" y="145"/>
                <a:chExt cx="2674" cy="2270"/>
              </a:xfrm>
            </p:grpSpPr>
            <p:sp>
              <p:nvSpPr>
                <p:cNvPr id="89" name="Rectangle 6"/>
                <p:cNvSpPr>
                  <a:spLocks noChangeArrowheads="1"/>
                </p:cNvSpPr>
                <p:nvPr userDrawn="1"/>
              </p:nvSpPr>
              <p:spPr bwMode="auto">
                <a:xfrm>
                  <a:off x="1807" y="145"/>
                  <a:ext cx="2649" cy="2270"/>
                </a:xfrm>
                <a:prstGeom prst="rect">
                  <a:avLst/>
                </a:prstGeom>
                <a:solidFill>
                  <a:srgbClr val="F2FAFF"/>
                </a:solidFill>
                <a:ln w="0">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sp>
              <p:nvSpPr>
                <p:cNvPr id="90" name="Rectangle 13"/>
                <p:cNvSpPr>
                  <a:spLocks noChangeArrowheads="1"/>
                </p:cNvSpPr>
                <p:nvPr userDrawn="1"/>
              </p:nvSpPr>
              <p:spPr bwMode="auto">
                <a:xfrm>
                  <a:off x="1799" y="145"/>
                  <a:ext cx="2657" cy="439"/>
                </a:xfrm>
                <a:prstGeom prst="rect">
                  <a:avLst/>
                </a:prstGeom>
                <a:gradFill flip="none" rotWithShape="1">
                  <a:gsLst>
                    <a:gs pos="0">
                      <a:srgbClr val="009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sp>
              <p:nvSpPr>
                <p:cNvPr id="91" name="Rectangle 15"/>
                <p:cNvSpPr>
                  <a:spLocks noChangeArrowheads="1"/>
                </p:cNvSpPr>
                <p:nvPr userDrawn="1"/>
              </p:nvSpPr>
              <p:spPr bwMode="auto">
                <a:xfrm>
                  <a:off x="1782" y="1469"/>
                  <a:ext cx="2655" cy="29"/>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grpSp>
          <p:cxnSp>
            <p:nvCxnSpPr>
              <p:cNvPr id="83" name="Rechte verbindingslijn 82"/>
              <p:cNvCxnSpPr/>
              <p:nvPr userDrawn="1"/>
            </p:nvCxnSpPr>
            <p:spPr>
              <a:xfrm flipH="1">
                <a:off x="6086136" y="96647"/>
                <a:ext cx="6024" cy="380674"/>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4" name="Rechte verbindingslijn 83"/>
              <p:cNvCxnSpPr/>
              <p:nvPr userDrawn="1"/>
            </p:nvCxnSpPr>
            <p:spPr>
              <a:xfrm>
                <a:off x="7281567" y="96647"/>
                <a:ext cx="0" cy="380674"/>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5" name="Rechte verbindingslijn 84"/>
              <p:cNvCxnSpPr/>
              <p:nvPr userDrawn="1"/>
            </p:nvCxnSpPr>
            <p:spPr>
              <a:xfrm>
                <a:off x="4905299" y="96186"/>
                <a:ext cx="0" cy="377505"/>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6" name="Rechte verbindingslijn 85"/>
              <p:cNvCxnSpPr/>
              <p:nvPr userDrawn="1"/>
            </p:nvCxnSpPr>
            <p:spPr>
              <a:xfrm flipH="1">
                <a:off x="3836186" y="181242"/>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7" name="Rechte verbindingslijn 86"/>
              <p:cNvCxnSpPr/>
              <p:nvPr userDrawn="1"/>
            </p:nvCxnSpPr>
            <p:spPr>
              <a:xfrm flipH="1">
                <a:off x="3836186" y="280466"/>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8" name="Rechte verbindingslijn 87"/>
              <p:cNvCxnSpPr/>
              <p:nvPr userDrawn="1"/>
            </p:nvCxnSpPr>
            <p:spPr>
              <a:xfrm flipH="1">
                <a:off x="3836186" y="392407"/>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grpSp>
        <p:cxnSp>
          <p:nvCxnSpPr>
            <p:cNvPr id="73" name="Rechte verbindingslijn 72"/>
            <p:cNvCxnSpPr/>
            <p:nvPr/>
          </p:nvCxnSpPr>
          <p:spPr>
            <a:xfrm>
              <a:off x="12491729" y="285631"/>
              <a:ext cx="2557194" cy="0"/>
            </a:xfrm>
            <a:prstGeom prst="line">
              <a:avLst/>
            </a:prstGeom>
            <a:noFill/>
            <a:ln w="9525" cap="flat" cmpd="sng" algn="ctr">
              <a:solidFill>
                <a:schemeClr val="tx2"/>
              </a:solidFill>
              <a:prstDash val="solid"/>
            </a:ln>
            <a:effectLst/>
          </p:spPr>
        </p:cxnSp>
        <p:sp>
          <p:nvSpPr>
            <p:cNvPr id="74" name="Ovaal 73"/>
            <p:cNvSpPr/>
            <p:nvPr/>
          </p:nvSpPr>
          <p:spPr>
            <a:xfrm>
              <a:off x="12494151" y="430361"/>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a:r>
                <a:rPr lang="nl-NL" sz="1400" kern="0" dirty="0">
                  <a:solidFill>
                    <a:schemeClr val="bg1"/>
                  </a:solidFill>
                  <a:latin typeface="Segoe UI Light" panose="020B0502040204020203" pitchFamily="34" charset="0"/>
                  <a:cs typeface="Segoe UI Light" panose="020B0502040204020203" pitchFamily="34" charset="0"/>
                </a:rPr>
                <a:t>1</a:t>
              </a:r>
            </a:p>
          </p:txBody>
        </p:sp>
        <p:sp>
          <p:nvSpPr>
            <p:cNvPr id="75" name="Ovaal 74"/>
            <p:cNvSpPr/>
            <p:nvPr/>
          </p:nvSpPr>
          <p:spPr>
            <a:xfrm>
              <a:off x="12494151" y="2324902"/>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a:r>
                <a:rPr lang="nl-NL" sz="1400" kern="0" dirty="0">
                  <a:solidFill>
                    <a:schemeClr val="bg1"/>
                  </a:solidFill>
                  <a:latin typeface="Segoe UI Light" panose="020B0502040204020203" pitchFamily="34" charset="0"/>
                  <a:cs typeface="Segoe UI Light" panose="020B0502040204020203" pitchFamily="34" charset="0"/>
                </a:rPr>
                <a:t>2</a:t>
              </a:r>
            </a:p>
          </p:txBody>
        </p:sp>
        <p:cxnSp>
          <p:nvCxnSpPr>
            <p:cNvPr id="76" name="Rechte verbindingslijn 75"/>
            <p:cNvCxnSpPr/>
            <p:nvPr/>
          </p:nvCxnSpPr>
          <p:spPr>
            <a:xfrm>
              <a:off x="12510889" y="4027533"/>
              <a:ext cx="2538034" cy="0"/>
            </a:xfrm>
            <a:prstGeom prst="line">
              <a:avLst/>
            </a:prstGeom>
            <a:noFill/>
            <a:ln w="9525" cap="flat" cmpd="sng" algn="ctr">
              <a:solidFill>
                <a:schemeClr val="tx2"/>
              </a:solidFill>
              <a:prstDash val="solid"/>
            </a:ln>
            <a:effectLst/>
          </p:spPr>
        </p:cxnSp>
        <p:grpSp>
          <p:nvGrpSpPr>
            <p:cNvPr id="77" name="Groep 76"/>
            <p:cNvGrpSpPr/>
            <p:nvPr/>
          </p:nvGrpSpPr>
          <p:grpSpPr>
            <a:xfrm>
              <a:off x="12491729" y="3471416"/>
              <a:ext cx="1114138" cy="297656"/>
              <a:chOff x="13560784" y="3471416"/>
              <a:chExt cx="1114138" cy="297656"/>
            </a:xfrm>
          </p:grpSpPr>
          <p:sp>
            <p:nvSpPr>
              <p:cNvPr id="78" name="Afgeronde rechthoek 77"/>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a:t>OK</a:t>
                </a:r>
              </a:p>
            </p:txBody>
          </p:sp>
          <p:cxnSp>
            <p:nvCxnSpPr>
              <p:cNvPr id="80" name="Rechte verbindingslijn 79"/>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Gelijkbenige driehoek 80"/>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92" name="Tekstvak 91"/>
          <p:cNvSpPr txBox="1"/>
          <p:nvPr userDrawn="1"/>
        </p:nvSpPr>
        <p:spPr>
          <a:xfrm>
            <a:off x="7395319" y="-383269"/>
            <a:ext cx="4803031" cy="369332"/>
          </a:xfrm>
          <a:prstGeom prst="rect">
            <a:avLst/>
          </a:prstGeom>
          <a:noFill/>
        </p:spPr>
        <p:txBody>
          <a:bodyPr wrap="square" rtlCol="0">
            <a:spAutoFit/>
          </a:bodyPr>
          <a:lstStyle/>
          <a:p>
            <a:pPr algn="r"/>
            <a:r>
              <a:rPr lang="nl-NL" sz="1800" baseline="0" dirty="0">
                <a:solidFill>
                  <a:schemeClr val="tx1">
                    <a:lumMod val="75000"/>
                    <a:lumOff val="25000"/>
                  </a:schemeClr>
                </a:solidFill>
                <a:latin typeface="Arial Black" panose="020B0A04020102020204" pitchFamily="34" charset="0"/>
                <a:cs typeface="Arial" panose="020B0604020202020204" pitchFamily="34" charset="0"/>
              </a:rPr>
              <a:t>TABEL SLIDE</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21788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mp; video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04642" y="368160"/>
            <a:ext cx="5402412" cy="1524669"/>
          </a:xfrm>
        </p:spPr>
        <p:txBody>
          <a:bodyPr anchor="t">
            <a:normAutofit/>
          </a:bodyPr>
          <a:lstStyle>
            <a:lvl1pPr>
              <a:defRPr sz="3200">
                <a:solidFill>
                  <a:schemeClr val="tx1">
                    <a:lumMod val="75000"/>
                    <a:lumOff val="25000"/>
                  </a:schemeClr>
                </a:solidFill>
                <a:latin typeface="Arial Black" panose="020B0A04020102020204" pitchFamily="34" charset="0"/>
              </a:defRPr>
            </a:lvl1pPr>
          </a:lstStyle>
          <a:p>
            <a:r>
              <a:rPr lang="nl-NL" dirty="0"/>
              <a:t>KLIK OM EEN TITEL IN TE VOEGEN</a:t>
            </a:r>
            <a:endParaRPr lang="en-GB" dirty="0"/>
          </a:p>
        </p:txBody>
      </p:sp>
      <p:sp>
        <p:nvSpPr>
          <p:cNvPr id="19" name="Tijdelijke aanduiding voor tekst 18"/>
          <p:cNvSpPr>
            <a:spLocks noGrp="1"/>
          </p:cNvSpPr>
          <p:nvPr>
            <p:ph type="body" sz="quarter" idx="10"/>
          </p:nvPr>
        </p:nvSpPr>
        <p:spPr>
          <a:xfrm>
            <a:off x="527657" y="1988840"/>
            <a:ext cx="5379396" cy="4211968"/>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4" name="Tijdelijke aanduiding voor media 3"/>
          <p:cNvSpPr>
            <a:spLocks noGrp="1"/>
          </p:cNvSpPr>
          <p:nvPr>
            <p:ph type="media" sz="quarter" idx="13" hasCustomPrompt="1"/>
          </p:nvPr>
        </p:nvSpPr>
        <p:spPr>
          <a:xfrm>
            <a:off x="6099175" y="-13936"/>
            <a:ext cx="6099175" cy="6265898"/>
          </a:xfrm>
          <a:solidFill>
            <a:schemeClr val="accent1">
              <a:lumMod val="20000"/>
              <a:lumOff val="80000"/>
            </a:schemeClr>
          </a:solidFill>
        </p:spPr>
        <p:txBody>
          <a:bodyPr anchor="ctr"/>
          <a:lstStyle>
            <a:lvl1pPr marL="0" indent="0" algn="ctr">
              <a:buNone/>
              <a:defRPr>
                <a:solidFill>
                  <a:schemeClr val="tx2"/>
                </a:solidFill>
              </a:defRPr>
            </a:lvl1pPr>
          </a:lstStyle>
          <a:p>
            <a:r>
              <a:rPr lang="nl-NL" dirty="0"/>
              <a:t>KLIK OM EEN VIDEO </a:t>
            </a:r>
            <a:br>
              <a:rPr lang="nl-NL" dirty="0"/>
            </a:br>
            <a:br>
              <a:rPr lang="nl-NL" dirty="0"/>
            </a:br>
            <a:br>
              <a:rPr lang="nl-NL" dirty="0"/>
            </a:br>
            <a:r>
              <a:rPr lang="nl-NL" dirty="0"/>
              <a:t>TOE TE VOEGEN</a:t>
            </a:r>
            <a:endParaRPr lang="en-GB" dirty="0"/>
          </a:p>
        </p:txBody>
      </p:sp>
      <p:grpSp>
        <p:nvGrpSpPr>
          <p:cNvPr id="93" name="Instructie tekstlevels"/>
          <p:cNvGrpSpPr/>
          <p:nvPr userDrawn="1"/>
        </p:nvGrpSpPr>
        <p:grpSpPr>
          <a:xfrm>
            <a:off x="-3082467" y="-101600"/>
            <a:ext cx="2778062" cy="3242568"/>
            <a:chOff x="-3352799" y="0"/>
            <a:chExt cx="2778062" cy="3242568"/>
          </a:xfrm>
        </p:grpSpPr>
        <p:sp>
          <p:nvSpPr>
            <p:cNvPr id="94" name="Rechthoek 93"/>
            <p:cNvSpPr/>
            <p:nvPr userDrawn="1"/>
          </p:nvSpPr>
          <p:spPr>
            <a:xfrm>
              <a:off x="-3352799" y="0"/>
              <a:ext cx="2778062" cy="387386"/>
            </a:xfrm>
            <a:prstGeom prst="rect">
              <a:avLst/>
            </a:prstGeom>
            <a:noFill/>
            <a:ln w="25400" cap="flat" cmpd="sng" algn="ctr">
              <a:noFill/>
              <a:prstDash val="solid"/>
            </a:ln>
            <a:effectLst/>
          </p:spPr>
          <p:txBody>
            <a:bodyPr lIns="180000" rIns="180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TEKST NIVEAUS</a:t>
              </a:r>
            </a:p>
          </p:txBody>
        </p:sp>
        <p:sp>
          <p:nvSpPr>
            <p:cNvPr id="95" name="Textfield placeholder"/>
            <p:cNvSpPr txBox="1">
              <a:spLocks/>
            </p:cNvSpPr>
            <p:nvPr userDrawn="1"/>
          </p:nvSpPr>
          <p:spPr>
            <a:xfrm>
              <a:off x="-2741856" y="2479548"/>
              <a:ext cx="2138640"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
                  <a:schemeClr val="tx1"/>
                </a:buClr>
                <a:buSzPct val="80000"/>
                <a:buFont typeface="Wingdings" pitchFamily="2" charset="2"/>
                <a:buNone/>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Basic text (19 pt.)</a:t>
              </a:r>
            </a:p>
          </p:txBody>
        </p:sp>
        <p:sp>
          <p:nvSpPr>
            <p:cNvPr id="96" name="Ovaal 95"/>
            <p:cNvSpPr/>
            <p:nvPr userDrawn="1"/>
          </p:nvSpPr>
          <p:spPr>
            <a:xfrm>
              <a:off x="-3115235" y="1747541"/>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97" name="Ovaal 96"/>
            <p:cNvSpPr/>
            <p:nvPr userDrawn="1"/>
          </p:nvSpPr>
          <p:spPr>
            <a:xfrm>
              <a:off x="-3115235" y="210087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sp>
          <p:nvSpPr>
            <p:cNvPr id="98" name="Ovaal 97"/>
            <p:cNvSpPr/>
            <p:nvPr userDrawn="1"/>
          </p:nvSpPr>
          <p:spPr>
            <a:xfrm>
              <a:off x="-3115235" y="2454211"/>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3</a:t>
              </a:r>
            </a:p>
          </p:txBody>
        </p:sp>
        <p:sp>
          <p:nvSpPr>
            <p:cNvPr id="99" name="Ovaal 98"/>
            <p:cNvSpPr/>
            <p:nvPr userDrawn="1"/>
          </p:nvSpPr>
          <p:spPr>
            <a:xfrm>
              <a:off x="-3115235" y="280754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4</a:t>
              </a:r>
            </a:p>
          </p:txBody>
        </p:sp>
        <p:sp>
          <p:nvSpPr>
            <p:cNvPr id="100" name="Textfield placeholder"/>
            <p:cNvSpPr txBox="1">
              <a:spLocks/>
            </p:cNvSpPr>
            <p:nvPr userDrawn="1"/>
          </p:nvSpPr>
          <p:spPr>
            <a:xfrm>
              <a:off x="-2726469" y="1769272"/>
              <a:ext cx="2138640"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tx1"/>
                </a:buClr>
                <a:buSzPct val="100000"/>
                <a:buFont typeface="Arial" panose="020B0604020202020204" pitchFamily="34" charset="0"/>
                <a:buChar char="•"/>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Bullet (19 pt.)</a:t>
              </a:r>
            </a:p>
          </p:txBody>
        </p:sp>
        <p:sp>
          <p:nvSpPr>
            <p:cNvPr id="101" name="Textfield placeholder"/>
            <p:cNvSpPr txBox="1">
              <a:spLocks/>
            </p:cNvSpPr>
            <p:nvPr userDrawn="1"/>
          </p:nvSpPr>
          <p:spPr>
            <a:xfrm>
              <a:off x="-2726469" y="2123586"/>
              <a:ext cx="2138640"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tx1"/>
                </a:buClr>
                <a:buSzTx/>
                <a:buFont typeface="Arial" panose="020B0604020202020204" pitchFamily="34" charset="0"/>
                <a:buChar char="•"/>
                <a:tabLst>
                  <a:tab pos="4394200" algn="l"/>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Sub-bullet (19 pt.)</a:t>
              </a:r>
            </a:p>
          </p:txBody>
        </p:sp>
        <p:sp>
          <p:nvSpPr>
            <p:cNvPr id="102" name="Textfield placeholder"/>
            <p:cNvSpPr txBox="1">
              <a:spLocks/>
            </p:cNvSpPr>
            <p:nvPr userDrawn="1"/>
          </p:nvSpPr>
          <p:spPr>
            <a:xfrm>
              <a:off x="-2726469" y="2843119"/>
              <a:ext cx="2138640"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
                  <a:schemeClr val="tx1"/>
                </a:buClr>
                <a:buSzTx/>
                <a:buFont typeface="Arial" panose="020B0604020202020204" pitchFamily="34" charset="0"/>
                <a:buNone/>
                <a:tabLst/>
                <a:defRPr/>
              </a:pPr>
              <a:r>
                <a:rPr kumimoji="0" lang="en-GB" sz="1200" b="1"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Basic sub-header (19 pt.)</a:t>
              </a:r>
            </a:p>
          </p:txBody>
        </p:sp>
        <p:cxnSp>
          <p:nvCxnSpPr>
            <p:cNvPr id="103" name="Rechte verbindingslijn 102"/>
            <p:cNvCxnSpPr/>
            <p:nvPr userDrawn="1"/>
          </p:nvCxnSpPr>
          <p:spPr>
            <a:xfrm>
              <a:off x="-3144627" y="376500"/>
              <a:ext cx="2569889" cy="0"/>
            </a:xfrm>
            <a:prstGeom prst="line">
              <a:avLst/>
            </a:prstGeom>
            <a:noFill/>
            <a:ln w="9525" cap="flat" cmpd="sng" algn="ctr">
              <a:solidFill>
                <a:schemeClr val="tx2"/>
              </a:solidFill>
              <a:prstDash val="solid"/>
            </a:ln>
            <a:effectLst/>
          </p:spPr>
        </p:cxnSp>
        <p:cxnSp>
          <p:nvCxnSpPr>
            <p:cNvPr id="104" name="Rechte verbindingslijn 103"/>
            <p:cNvCxnSpPr/>
            <p:nvPr userDrawn="1"/>
          </p:nvCxnSpPr>
          <p:spPr>
            <a:xfrm>
              <a:off x="-3144627" y="1610333"/>
              <a:ext cx="2556798" cy="0"/>
            </a:xfrm>
            <a:prstGeom prst="line">
              <a:avLst/>
            </a:prstGeom>
            <a:noFill/>
            <a:ln w="9525" cap="flat" cmpd="sng" algn="ctr">
              <a:solidFill>
                <a:schemeClr val="tx2"/>
              </a:solidFill>
              <a:prstDash val="solid"/>
            </a:ln>
            <a:effectLst/>
          </p:spPr>
        </p:cxnSp>
        <p:cxnSp>
          <p:nvCxnSpPr>
            <p:cNvPr id="105" name="Rechte verbindingslijn 104"/>
            <p:cNvCxnSpPr/>
            <p:nvPr userDrawn="1"/>
          </p:nvCxnSpPr>
          <p:spPr>
            <a:xfrm>
              <a:off x="-3144627" y="3242568"/>
              <a:ext cx="2556798" cy="0"/>
            </a:xfrm>
            <a:prstGeom prst="line">
              <a:avLst/>
            </a:prstGeom>
            <a:noFill/>
            <a:ln w="9525" cap="flat" cmpd="sng" algn="ctr">
              <a:solidFill>
                <a:schemeClr val="tx2"/>
              </a:solidFill>
              <a:prstDash val="solid"/>
            </a:ln>
            <a:effectLst/>
          </p:spPr>
        </p:cxnSp>
        <p:pic>
          <p:nvPicPr>
            <p:cNvPr id="106"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 r="75697" b="23577"/>
            <a:stretch/>
          </p:blipFill>
          <p:spPr bwMode="auto">
            <a:xfrm>
              <a:off x="-3133536" y="967488"/>
              <a:ext cx="516568" cy="462110"/>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 name="Picture 4"/>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80548"/>
            <a:stretch/>
          </p:blipFill>
          <p:spPr bwMode="auto">
            <a:xfrm>
              <a:off x="-3139524" y="548389"/>
              <a:ext cx="521012" cy="338492"/>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8" name="Groep 107"/>
            <p:cNvGrpSpPr/>
            <p:nvPr userDrawn="1"/>
          </p:nvGrpSpPr>
          <p:grpSpPr>
            <a:xfrm>
              <a:off x="-2238584" y="512847"/>
              <a:ext cx="409108" cy="427699"/>
              <a:chOff x="-1085063" y="758027"/>
              <a:chExt cx="633799" cy="622540"/>
            </a:xfrm>
          </p:grpSpPr>
          <p:sp>
            <p:nvSpPr>
              <p:cNvPr id="127" name="Afgeronde rechthoek 126"/>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nvGrpSpPr>
              <p:cNvPr id="128" name="Groep 127"/>
              <p:cNvGrpSpPr/>
              <p:nvPr userDrawn="1"/>
            </p:nvGrpSpPr>
            <p:grpSpPr>
              <a:xfrm>
                <a:off x="-977746" y="864082"/>
                <a:ext cx="419166" cy="410430"/>
                <a:chOff x="6366933" y="309013"/>
                <a:chExt cx="1901295" cy="1861668"/>
              </a:xfrm>
              <a:solidFill>
                <a:srgbClr val="000000"/>
              </a:solidFill>
            </p:grpSpPr>
            <p:sp>
              <p:nvSpPr>
                <p:cNvPr id="129" name="Rechthoek 128"/>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0" name="Rechthoek 129"/>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1" name="Rechthoek 130"/>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2" name="Rechthoek 131"/>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3" name="Rechthoek 132"/>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4" name="Rechthoek 133"/>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5" name="Rechthoek 134"/>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6" name="Rechthoek 135"/>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7" name="Rechthoek 136"/>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8" name="Rechthoek 137"/>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9" name="Vrije vorm 138"/>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grpSp>
        <p:grpSp>
          <p:nvGrpSpPr>
            <p:cNvPr id="109" name="Groep 108"/>
            <p:cNvGrpSpPr/>
            <p:nvPr userDrawn="1"/>
          </p:nvGrpSpPr>
          <p:grpSpPr>
            <a:xfrm>
              <a:off x="-2233988" y="1061225"/>
              <a:ext cx="409108" cy="427699"/>
              <a:chOff x="-1845083" y="758027"/>
              <a:chExt cx="633799" cy="622540"/>
            </a:xfrm>
          </p:grpSpPr>
          <p:sp>
            <p:nvSpPr>
              <p:cNvPr id="114" name="Afgeronde rechthoek 113"/>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nvGrpSpPr>
              <p:cNvPr id="115" name="Groep 114"/>
              <p:cNvGrpSpPr/>
              <p:nvPr userDrawn="1"/>
            </p:nvGrpSpPr>
            <p:grpSpPr>
              <a:xfrm>
                <a:off x="-1737766" y="864082"/>
                <a:ext cx="419166" cy="410430"/>
                <a:chOff x="3708400" y="309013"/>
                <a:chExt cx="1901295" cy="1861668"/>
              </a:xfrm>
              <a:solidFill>
                <a:srgbClr val="000000"/>
              </a:solidFill>
            </p:grpSpPr>
            <p:sp>
              <p:nvSpPr>
                <p:cNvPr id="116" name="Rechthoek 115"/>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17" name="Rechthoek 116"/>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18" name="Rechthoek 117"/>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19" name="Rechthoek 118"/>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20" name="Rechthoek 119"/>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21" name="Rechthoek 120"/>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22" name="Rechthoek 121"/>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23" name="Rechthoek 122"/>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24" name="Rechthoek 123"/>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25" name="Rechthoek 124"/>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26" name="Vrije vorm 125"/>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grpSp>
        <p:cxnSp>
          <p:nvCxnSpPr>
            <p:cNvPr id="110" name="Rechte verbindingslijn 109"/>
            <p:cNvCxnSpPr>
              <a:endCxn id="114" idx="1"/>
            </p:cNvCxnSpPr>
            <p:nvPr userDrawn="1"/>
          </p:nvCxnSpPr>
          <p:spPr>
            <a:xfrm>
              <a:off x="-2977008" y="1107166"/>
              <a:ext cx="743020" cy="167909"/>
            </a:xfrm>
            <a:prstGeom prst="line">
              <a:avLst/>
            </a:prstGeom>
            <a:noFill/>
            <a:ln w="9525" cap="flat" cmpd="sng" algn="ctr">
              <a:solidFill>
                <a:schemeClr val="tx2"/>
              </a:solidFill>
              <a:prstDash val="solid"/>
              <a:headEnd type="oval"/>
            </a:ln>
            <a:effectLst/>
          </p:spPr>
        </p:cxnSp>
        <p:cxnSp>
          <p:nvCxnSpPr>
            <p:cNvPr id="111" name="Rechte verbindingslijn 110"/>
            <p:cNvCxnSpPr>
              <a:endCxn id="127" idx="1"/>
            </p:cNvCxnSpPr>
            <p:nvPr userDrawn="1"/>
          </p:nvCxnSpPr>
          <p:spPr>
            <a:xfrm flipV="1">
              <a:off x="-2741856" y="726697"/>
              <a:ext cx="503272" cy="299284"/>
            </a:xfrm>
            <a:prstGeom prst="line">
              <a:avLst/>
            </a:prstGeom>
            <a:noFill/>
            <a:ln w="9525" cap="flat" cmpd="sng" algn="ctr">
              <a:solidFill>
                <a:schemeClr val="tx2"/>
              </a:solidFill>
              <a:prstDash val="solid"/>
              <a:headEnd type="oval"/>
            </a:ln>
            <a:effectLst/>
          </p:spPr>
        </p:cxnSp>
        <p:sp>
          <p:nvSpPr>
            <p:cNvPr id="112" name="Textfield placeholder"/>
            <p:cNvSpPr txBox="1">
              <a:spLocks/>
            </p:cNvSpPr>
            <p:nvPr userDrawn="1"/>
          </p:nvSpPr>
          <p:spPr>
            <a:xfrm>
              <a:off x="-1631706" y="512848"/>
              <a:ext cx="1043877"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en-GB" sz="12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Level up</a:t>
              </a:r>
            </a:p>
          </p:txBody>
        </p:sp>
        <p:sp>
          <p:nvSpPr>
            <p:cNvPr id="113" name="Textfield placeholder"/>
            <p:cNvSpPr txBox="1">
              <a:spLocks/>
            </p:cNvSpPr>
            <p:nvPr userDrawn="1"/>
          </p:nvSpPr>
          <p:spPr>
            <a:xfrm>
              <a:off x="-1631706" y="1061226"/>
              <a:ext cx="1056968"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en-GB" sz="12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Level down</a:t>
              </a:r>
            </a:p>
          </p:txBody>
        </p:sp>
      </p:grpSp>
      <p:grpSp>
        <p:nvGrpSpPr>
          <p:cNvPr id="140" name="Groep 139"/>
          <p:cNvGrpSpPr/>
          <p:nvPr userDrawn="1"/>
        </p:nvGrpSpPr>
        <p:grpSpPr>
          <a:xfrm>
            <a:off x="12309443" y="-100346"/>
            <a:ext cx="2773430" cy="6957092"/>
            <a:chOff x="12309443" y="-100346"/>
            <a:chExt cx="2773430" cy="6957092"/>
          </a:xfrm>
        </p:grpSpPr>
        <p:sp>
          <p:nvSpPr>
            <p:cNvPr id="141" name="Rechthoek 140"/>
            <p:cNvSpPr/>
            <p:nvPr userDrawn="1"/>
          </p:nvSpPr>
          <p:spPr>
            <a:xfrm>
              <a:off x="12309443"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all" spc="0" normalizeH="0" baseline="0" noProof="0" dirty="0" err="1">
                  <a:ln>
                    <a:noFill/>
                  </a:ln>
                  <a:solidFill>
                    <a:schemeClr val="tx2"/>
                  </a:solidFill>
                  <a:effectLst/>
                  <a:uLnTx/>
                  <a:uFillTx/>
                  <a:latin typeface="Segoe UI Light" panose="020B0502040204020203" pitchFamily="34" charset="0"/>
                  <a:cs typeface="Segoe UI Light" panose="020B0502040204020203" pitchFamily="34" charset="0"/>
                </a:rPr>
                <a:t>VIdeo</a:t>
              </a:r>
              <a:r>
                <a:rPr kumimoji="0" lang="nl-NL" sz="1600" b="1" i="0" u="none" strike="noStrike" kern="0" cap="all"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 INVOEGEN</a:t>
              </a:r>
            </a:p>
          </p:txBody>
        </p:sp>
        <p:sp>
          <p:nvSpPr>
            <p:cNvPr id="142" name="Tekstvak 33"/>
            <p:cNvSpPr txBox="1"/>
            <p:nvPr userDrawn="1"/>
          </p:nvSpPr>
          <p:spPr>
            <a:xfrm>
              <a:off x="12496328" y="888538"/>
              <a:ext cx="255695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Klik op het icoon om een video</a:t>
              </a:r>
              <a:b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in te voegen</a:t>
              </a:r>
              <a:endPar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43" name="Tekstvak 33"/>
            <p:cNvSpPr txBox="1"/>
            <p:nvPr userDrawn="1"/>
          </p:nvSpPr>
          <p:spPr>
            <a:xfrm>
              <a:off x="12496666" y="2792939"/>
              <a:ext cx="2556613"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Selecteer</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de video die u wilt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endParaRPr kumimoji="0" lang="nl-NL"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44" name="Ovaal 143"/>
            <p:cNvSpPr/>
            <p:nvPr userDrawn="1"/>
          </p:nvSpPr>
          <p:spPr>
            <a:xfrm>
              <a:off x="1249829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45" name="Ovaal 144"/>
            <p:cNvSpPr/>
            <p:nvPr userDrawn="1"/>
          </p:nvSpPr>
          <p:spPr>
            <a:xfrm>
              <a:off x="1249829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146" name="Rechte verbindingslijn 145"/>
            <p:cNvCxnSpPr/>
            <p:nvPr userDrawn="1"/>
          </p:nvCxnSpPr>
          <p:spPr>
            <a:xfrm>
              <a:off x="12485780" y="288269"/>
              <a:ext cx="2556613" cy="0"/>
            </a:xfrm>
            <a:prstGeom prst="line">
              <a:avLst/>
            </a:prstGeom>
            <a:noFill/>
            <a:ln w="9525" cap="flat" cmpd="sng" algn="ctr">
              <a:solidFill>
                <a:schemeClr val="tx2"/>
              </a:solidFill>
              <a:prstDash val="solid"/>
            </a:ln>
            <a:effectLst/>
          </p:spPr>
        </p:cxnSp>
        <p:cxnSp>
          <p:nvCxnSpPr>
            <p:cNvPr id="147" name="Rechte verbindingslijn 146"/>
            <p:cNvCxnSpPr/>
            <p:nvPr userDrawn="1"/>
          </p:nvCxnSpPr>
          <p:spPr>
            <a:xfrm>
              <a:off x="12485441" y="2167521"/>
              <a:ext cx="2556952" cy="0"/>
            </a:xfrm>
            <a:prstGeom prst="line">
              <a:avLst/>
            </a:prstGeom>
            <a:noFill/>
            <a:ln w="9525" cap="flat" cmpd="sng" algn="ctr">
              <a:solidFill>
                <a:schemeClr val="tx2"/>
              </a:solidFill>
              <a:prstDash val="solid"/>
            </a:ln>
            <a:effectLst/>
          </p:spPr>
        </p:cxnSp>
        <p:cxnSp>
          <p:nvCxnSpPr>
            <p:cNvPr id="148" name="Rechte verbindingslijn 147"/>
            <p:cNvCxnSpPr/>
            <p:nvPr userDrawn="1"/>
          </p:nvCxnSpPr>
          <p:spPr>
            <a:xfrm>
              <a:off x="12485780" y="4022832"/>
              <a:ext cx="2556613" cy="0"/>
            </a:xfrm>
            <a:prstGeom prst="line">
              <a:avLst/>
            </a:prstGeom>
            <a:noFill/>
            <a:ln w="9525" cap="flat" cmpd="sng" algn="ctr">
              <a:solidFill>
                <a:schemeClr val="tx2"/>
              </a:solidFill>
              <a:prstDash val="solid"/>
            </a:ln>
            <a:effectLst/>
          </p:spPr>
        </p:cxnSp>
        <p:sp>
          <p:nvSpPr>
            <p:cNvPr id="149" name="Tekstvak 33"/>
            <p:cNvSpPr txBox="1"/>
            <p:nvPr userDrawn="1"/>
          </p:nvSpPr>
          <p:spPr>
            <a:xfrm>
              <a:off x="12498296" y="4699049"/>
              <a:ext cx="2544098" cy="9524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Als</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u de video wilt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schalen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b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of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verslepen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ga</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naar</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b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Hulpmiddelen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voor</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lang="en-US" sz="1200" b="1" kern="0" dirty="0">
                  <a:latin typeface="Segoe UI Light" panose="020B0502040204020203" pitchFamily="34" charset="0"/>
                  <a:cs typeface="Segoe UI Light" panose="020B0502040204020203" pitchFamily="34" charset="0"/>
                </a:rPr>
                <a:t>video</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b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Bijsnijden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endParaRPr kumimoji="0" lang="nl-NL"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50" name="Ovaal 149"/>
            <p:cNvSpPr/>
            <p:nvPr userDrawn="1"/>
          </p:nvSpPr>
          <p:spPr>
            <a:xfrm>
              <a:off x="12498295" y="418275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3</a:t>
              </a:r>
              <a:endPar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endParaRPr>
            </a:p>
          </p:txBody>
        </p:sp>
        <p:cxnSp>
          <p:nvCxnSpPr>
            <p:cNvPr id="151" name="Rechte verbindingslijn 150"/>
            <p:cNvCxnSpPr/>
            <p:nvPr userDrawn="1"/>
          </p:nvCxnSpPr>
          <p:spPr>
            <a:xfrm>
              <a:off x="12485780" y="6856746"/>
              <a:ext cx="2556613" cy="0"/>
            </a:xfrm>
            <a:prstGeom prst="line">
              <a:avLst/>
            </a:prstGeom>
            <a:noFill/>
            <a:ln w="9525" cap="flat" cmpd="sng" algn="ctr">
              <a:solidFill>
                <a:schemeClr val="tx2"/>
              </a:solidFill>
              <a:prstDash val="solid"/>
            </a:ln>
            <a:effectLst/>
          </p:spPr>
        </p:cxnSp>
        <p:grpSp>
          <p:nvGrpSpPr>
            <p:cNvPr id="152" name="Video icoon"/>
            <p:cNvGrpSpPr/>
            <p:nvPr/>
          </p:nvGrpSpPr>
          <p:grpSpPr>
            <a:xfrm>
              <a:off x="12498674" y="1474362"/>
              <a:ext cx="510875" cy="521956"/>
              <a:chOff x="10510560" y="2589326"/>
              <a:chExt cx="939297" cy="959670"/>
            </a:xfrm>
          </p:grpSpPr>
          <p:sp>
            <p:nvSpPr>
              <p:cNvPr id="166" name="Ovaal 165"/>
              <p:cNvSpPr/>
              <p:nvPr userDrawn="1"/>
            </p:nvSpPr>
            <p:spPr>
              <a:xfrm>
                <a:off x="10565049" y="2589326"/>
                <a:ext cx="769780" cy="769780"/>
              </a:xfrm>
              <a:prstGeom prst="ellipse">
                <a:avLst/>
              </a:prstGeom>
              <a:gradFill flip="none" rotWithShape="1">
                <a:gsLst>
                  <a:gs pos="53000">
                    <a:srgbClr val="1D1D1B">
                      <a:lumMod val="25000"/>
                      <a:lumOff val="75000"/>
                    </a:srgbClr>
                  </a:gs>
                  <a:gs pos="100000">
                    <a:srgbClr val="1D1D1B">
                      <a:lumMod val="50000"/>
                      <a:lumOff val="50000"/>
                    </a:srgbClr>
                  </a:gs>
                </a:gsLst>
                <a:lin ang="8100000" scaled="1"/>
                <a:tileRect/>
              </a:gradFill>
              <a:ln w="19050" cap="flat" cmpd="sng" algn="ctr">
                <a:solidFill>
                  <a:srgbClr val="FFFFFF">
                    <a:lumMod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67" name="Ovaal 166"/>
              <p:cNvSpPr/>
              <p:nvPr userDrawn="1"/>
            </p:nvSpPr>
            <p:spPr>
              <a:xfrm>
                <a:off x="10646722" y="2589326"/>
                <a:ext cx="769780" cy="769780"/>
              </a:xfrm>
              <a:prstGeom prst="ellipse">
                <a:avLst/>
              </a:prstGeom>
              <a:gradFill>
                <a:gsLst>
                  <a:gs pos="0">
                    <a:srgbClr val="1D1D1B">
                      <a:lumMod val="10000"/>
                      <a:lumOff val="90000"/>
                    </a:srgbClr>
                  </a:gs>
                  <a:gs pos="100000">
                    <a:srgbClr val="1D1D1B">
                      <a:lumMod val="25000"/>
                      <a:lumOff val="75000"/>
                    </a:srgbClr>
                  </a:gs>
                </a:gsLst>
                <a:lin ang="8100000" scaled="1"/>
              </a:gradFill>
              <a:ln w="19050" cap="flat" cmpd="sng" algn="ctr">
                <a:solidFill>
                  <a:srgbClr val="FFFFFF">
                    <a:lumMod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grpSp>
            <p:nvGrpSpPr>
              <p:cNvPr id="168" name="Groep 167"/>
              <p:cNvGrpSpPr/>
              <p:nvPr userDrawn="1"/>
            </p:nvGrpSpPr>
            <p:grpSpPr>
              <a:xfrm>
                <a:off x="10704223" y="2644466"/>
                <a:ext cx="655000" cy="631020"/>
                <a:chOff x="10707687" y="2647930"/>
                <a:chExt cx="655000" cy="631020"/>
              </a:xfrm>
            </p:grpSpPr>
            <p:sp>
              <p:nvSpPr>
                <p:cNvPr id="171" name="Ovaal 170"/>
                <p:cNvSpPr/>
                <p:nvPr userDrawn="1"/>
              </p:nvSpPr>
              <p:spPr>
                <a:xfrm>
                  <a:off x="10923711" y="2647930"/>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72" name="Ovaal 171"/>
                <p:cNvSpPr/>
                <p:nvPr userDrawn="1"/>
              </p:nvSpPr>
              <p:spPr>
                <a:xfrm>
                  <a:off x="10707687" y="2800330"/>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73" name="Ovaal 172"/>
                <p:cNvSpPr/>
                <p:nvPr userDrawn="1"/>
              </p:nvSpPr>
              <p:spPr>
                <a:xfrm>
                  <a:off x="11146663" y="2800330"/>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74" name="Ovaal 173"/>
                <p:cNvSpPr/>
                <p:nvPr userDrawn="1"/>
              </p:nvSpPr>
              <p:spPr>
                <a:xfrm>
                  <a:off x="10793802" y="3062926"/>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75" name="Ovaal 174"/>
                <p:cNvSpPr/>
                <p:nvPr userDrawn="1"/>
              </p:nvSpPr>
              <p:spPr>
                <a:xfrm>
                  <a:off x="11067727" y="3062926"/>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76" name="Ovaal 175"/>
                <p:cNvSpPr/>
                <p:nvPr userDrawn="1"/>
              </p:nvSpPr>
              <p:spPr>
                <a:xfrm>
                  <a:off x="10953403" y="2892430"/>
                  <a:ext cx="170496" cy="170496"/>
                </a:xfrm>
                <a:prstGeom prst="ellipse">
                  <a:avLst/>
                </a:prstGeom>
                <a:gradFill>
                  <a:gsLst>
                    <a:gs pos="0">
                      <a:srgbClr val="1D1D1B">
                        <a:lumMod val="10000"/>
                        <a:lumOff val="90000"/>
                      </a:srgbClr>
                    </a:gs>
                    <a:gs pos="100000">
                      <a:srgbClr val="1D1D1B">
                        <a:lumMod val="25000"/>
                        <a:lumOff val="75000"/>
                      </a:srgbClr>
                    </a:gs>
                  </a:gsLst>
                  <a:path path="circle">
                    <a:fillToRect l="100000" t="100000"/>
                  </a:path>
                </a:gradFill>
                <a:ln w="25400" cap="flat" cmpd="sng" algn="ctr">
                  <a:solidFill>
                    <a:srgbClr val="FFFFFF">
                      <a:lumMod val="65000"/>
                      <a:alpha val="38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grpSp>
          <p:sp>
            <p:nvSpPr>
              <p:cNvPr id="169" name="Rechthoek 10"/>
              <p:cNvSpPr/>
              <p:nvPr userDrawn="1"/>
            </p:nvSpPr>
            <p:spPr>
              <a:xfrm>
                <a:off x="10510560" y="3140981"/>
                <a:ext cx="939297" cy="408015"/>
              </a:xfrm>
              <a:custGeom>
                <a:avLst/>
                <a:gdLst>
                  <a:gd name="connsiteX0" fmla="*/ 0 w 1129820"/>
                  <a:gd name="connsiteY0" fmla="*/ 0 h 386313"/>
                  <a:gd name="connsiteX1" fmla="*/ 1129820 w 1129820"/>
                  <a:gd name="connsiteY1" fmla="*/ 0 h 386313"/>
                  <a:gd name="connsiteX2" fmla="*/ 1129820 w 1129820"/>
                  <a:gd name="connsiteY2" fmla="*/ 386313 h 386313"/>
                  <a:gd name="connsiteX3" fmla="*/ 0 w 1129820"/>
                  <a:gd name="connsiteY3" fmla="*/ 386313 h 386313"/>
                  <a:gd name="connsiteX4" fmla="*/ 0 w 1129820"/>
                  <a:gd name="connsiteY4" fmla="*/ 0 h 386313"/>
                  <a:gd name="connsiteX0" fmla="*/ 145473 w 1129820"/>
                  <a:gd name="connsiteY0" fmla="*/ 0 h 427876"/>
                  <a:gd name="connsiteX1" fmla="*/ 1129820 w 1129820"/>
                  <a:gd name="connsiteY1" fmla="*/ 41563 h 427876"/>
                  <a:gd name="connsiteX2" fmla="*/ 1129820 w 1129820"/>
                  <a:gd name="connsiteY2" fmla="*/ 427876 h 427876"/>
                  <a:gd name="connsiteX3" fmla="*/ 0 w 1129820"/>
                  <a:gd name="connsiteY3" fmla="*/ 427876 h 427876"/>
                  <a:gd name="connsiteX4" fmla="*/ 145473 w 1129820"/>
                  <a:gd name="connsiteY4" fmla="*/ 0 h 427876"/>
                  <a:gd name="connsiteX0" fmla="*/ 145473 w 1129820"/>
                  <a:gd name="connsiteY0" fmla="*/ 0 h 427876"/>
                  <a:gd name="connsiteX1" fmla="*/ 1129820 w 1129820"/>
                  <a:gd name="connsiteY1" fmla="*/ 41563 h 427876"/>
                  <a:gd name="connsiteX2" fmla="*/ 1129820 w 1129820"/>
                  <a:gd name="connsiteY2" fmla="*/ 427876 h 427876"/>
                  <a:gd name="connsiteX3" fmla="*/ 0 w 1129820"/>
                  <a:gd name="connsiteY3" fmla="*/ 427876 h 427876"/>
                  <a:gd name="connsiteX4" fmla="*/ 145473 w 1129820"/>
                  <a:gd name="connsiteY4" fmla="*/ 0 h 427876"/>
                  <a:gd name="connsiteX0" fmla="*/ 33864 w 1018211"/>
                  <a:gd name="connsiteY0" fmla="*/ 0 h 427876"/>
                  <a:gd name="connsiteX1" fmla="*/ 1018211 w 1018211"/>
                  <a:gd name="connsiteY1" fmla="*/ 41563 h 427876"/>
                  <a:gd name="connsiteX2" fmla="*/ 1018211 w 1018211"/>
                  <a:gd name="connsiteY2" fmla="*/ 427876 h 427876"/>
                  <a:gd name="connsiteX3" fmla="*/ 151628 w 1018211"/>
                  <a:gd name="connsiteY3" fmla="*/ 310112 h 427876"/>
                  <a:gd name="connsiteX4" fmla="*/ 33864 w 1018211"/>
                  <a:gd name="connsiteY4" fmla="*/ 0 h 427876"/>
                  <a:gd name="connsiteX0" fmla="*/ 100890 w 1085237"/>
                  <a:gd name="connsiteY0" fmla="*/ 0 h 427876"/>
                  <a:gd name="connsiteX1" fmla="*/ 1085237 w 1085237"/>
                  <a:gd name="connsiteY1" fmla="*/ 41563 h 427876"/>
                  <a:gd name="connsiteX2" fmla="*/ 1085237 w 1085237"/>
                  <a:gd name="connsiteY2" fmla="*/ 427876 h 427876"/>
                  <a:gd name="connsiteX3" fmla="*/ 218654 w 1085237"/>
                  <a:gd name="connsiteY3" fmla="*/ 310112 h 427876"/>
                  <a:gd name="connsiteX4" fmla="*/ 100890 w 1085237"/>
                  <a:gd name="connsiteY4" fmla="*/ 0 h 427876"/>
                  <a:gd name="connsiteX0" fmla="*/ 103919 w 1081338"/>
                  <a:gd name="connsiteY0" fmla="*/ 0 h 448658"/>
                  <a:gd name="connsiteX1" fmla="*/ 1081338 w 1081338"/>
                  <a:gd name="connsiteY1" fmla="*/ 62345 h 448658"/>
                  <a:gd name="connsiteX2" fmla="*/ 1081338 w 1081338"/>
                  <a:gd name="connsiteY2" fmla="*/ 448658 h 448658"/>
                  <a:gd name="connsiteX3" fmla="*/ 214755 w 1081338"/>
                  <a:gd name="connsiteY3" fmla="*/ 330894 h 448658"/>
                  <a:gd name="connsiteX4" fmla="*/ 103919 w 1081338"/>
                  <a:gd name="connsiteY4" fmla="*/ 0 h 448658"/>
                  <a:gd name="connsiteX0" fmla="*/ 123695 w 1101114"/>
                  <a:gd name="connsiteY0" fmla="*/ 0 h 448658"/>
                  <a:gd name="connsiteX1" fmla="*/ 1101114 w 1101114"/>
                  <a:gd name="connsiteY1" fmla="*/ 62345 h 448658"/>
                  <a:gd name="connsiteX2" fmla="*/ 1101114 w 1101114"/>
                  <a:gd name="connsiteY2" fmla="*/ 448658 h 448658"/>
                  <a:gd name="connsiteX3" fmla="*/ 234531 w 1101114"/>
                  <a:gd name="connsiteY3" fmla="*/ 330894 h 448658"/>
                  <a:gd name="connsiteX4" fmla="*/ 123695 w 1101114"/>
                  <a:gd name="connsiteY4" fmla="*/ 0 h 448658"/>
                  <a:gd name="connsiteX0" fmla="*/ 123695 w 1101114"/>
                  <a:gd name="connsiteY0" fmla="*/ 0 h 448658"/>
                  <a:gd name="connsiteX1" fmla="*/ 1101114 w 1101114"/>
                  <a:gd name="connsiteY1" fmla="*/ 62345 h 448658"/>
                  <a:gd name="connsiteX2" fmla="*/ 1101114 w 1101114"/>
                  <a:gd name="connsiteY2" fmla="*/ 448658 h 448658"/>
                  <a:gd name="connsiteX3" fmla="*/ 403939 w 1101114"/>
                  <a:gd name="connsiteY3" fmla="*/ 175382 h 448658"/>
                  <a:gd name="connsiteX4" fmla="*/ 234531 w 1101114"/>
                  <a:gd name="connsiteY4" fmla="*/ 330894 h 448658"/>
                  <a:gd name="connsiteX5" fmla="*/ 123695 w 1101114"/>
                  <a:gd name="connsiteY5" fmla="*/ 0 h 448658"/>
                  <a:gd name="connsiteX0" fmla="*/ 123695 w 1101114"/>
                  <a:gd name="connsiteY0" fmla="*/ 4727 h 453385"/>
                  <a:gd name="connsiteX1" fmla="*/ 1101114 w 1101114"/>
                  <a:gd name="connsiteY1" fmla="*/ 67072 h 453385"/>
                  <a:gd name="connsiteX2" fmla="*/ 1101114 w 1101114"/>
                  <a:gd name="connsiteY2" fmla="*/ 453385 h 453385"/>
                  <a:gd name="connsiteX3" fmla="*/ 577120 w 1101114"/>
                  <a:gd name="connsiteY3" fmla="*/ 0 h 453385"/>
                  <a:gd name="connsiteX4" fmla="*/ 234531 w 1101114"/>
                  <a:gd name="connsiteY4" fmla="*/ 335621 h 453385"/>
                  <a:gd name="connsiteX5" fmla="*/ 123695 w 1101114"/>
                  <a:gd name="connsiteY5" fmla="*/ 4727 h 453385"/>
                  <a:gd name="connsiteX0" fmla="*/ 123695 w 1101114"/>
                  <a:gd name="connsiteY0" fmla="*/ 4727 h 453385"/>
                  <a:gd name="connsiteX1" fmla="*/ 1101114 w 1101114"/>
                  <a:gd name="connsiteY1" fmla="*/ 67072 h 453385"/>
                  <a:gd name="connsiteX2" fmla="*/ 1101114 w 1101114"/>
                  <a:gd name="connsiteY2" fmla="*/ 453385 h 453385"/>
                  <a:gd name="connsiteX3" fmla="*/ 577120 w 1101114"/>
                  <a:gd name="connsiteY3" fmla="*/ 0 h 453385"/>
                  <a:gd name="connsiteX4" fmla="*/ 234531 w 1101114"/>
                  <a:gd name="connsiteY4" fmla="*/ 335621 h 453385"/>
                  <a:gd name="connsiteX5" fmla="*/ 123695 w 1101114"/>
                  <a:gd name="connsiteY5" fmla="*/ 4727 h 453385"/>
                  <a:gd name="connsiteX0" fmla="*/ 123695 w 1101114"/>
                  <a:gd name="connsiteY0" fmla="*/ 11654 h 460312"/>
                  <a:gd name="connsiteX1" fmla="*/ 1101114 w 1101114"/>
                  <a:gd name="connsiteY1" fmla="*/ 73999 h 460312"/>
                  <a:gd name="connsiteX2" fmla="*/ 1101114 w 1101114"/>
                  <a:gd name="connsiteY2" fmla="*/ 460312 h 460312"/>
                  <a:gd name="connsiteX3" fmla="*/ 604829 w 1101114"/>
                  <a:gd name="connsiteY3" fmla="*/ 0 h 460312"/>
                  <a:gd name="connsiteX4" fmla="*/ 234531 w 1101114"/>
                  <a:gd name="connsiteY4" fmla="*/ 342548 h 460312"/>
                  <a:gd name="connsiteX5" fmla="*/ 123695 w 1101114"/>
                  <a:gd name="connsiteY5" fmla="*/ 11654 h 460312"/>
                  <a:gd name="connsiteX0" fmla="*/ 123695 w 1101114"/>
                  <a:gd name="connsiteY0" fmla="*/ 11654 h 460312"/>
                  <a:gd name="connsiteX1" fmla="*/ 1101114 w 1101114"/>
                  <a:gd name="connsiteY1" fmla="*/ 73999 h 460312"/>
                  <a:gd name="connsiteX2" fmla="*/ 1101114 w 1101114"/>
                  <a:gd name="connsiteY2" fmla="*/ 460312 h 460312"/>
                  <a:gd name="connsiteX3" fmla="*/ 604829 w 1101114"/>
                  <a:gd name="connsiteY3" fmla="*/ 0 h 460312"/>
                  <a:gd name="connsiteX4" fmla="*/ 234531 w 1101114"/>
                  <a:gd name="connsiteY4" fmla="*/ 342548 h 460312"/>
                  <a:gd name="connsiteX5" fmla="*/ 123695 w 1101114"/>
                  <a:gd name="connsiteY5" fmla="*/ 11654 h 460312"/>
                  <a:gd name="connsiteX0" fmla="*/ 123695 w 1101114"/>
                  <a:gd name="connsiteY0" fmla="*/ 11654 h 460312"/>
                  <a:gd name="connsiteX1" fmla="*/ 1101114 w 1101114"/>
                  <a:gd name="connsiteY1" fmla="*/ 73999 h 460312"/>
                  <a:gd name="connsiteX2" fmla="*/ 1101114 w 1101114"/>
                  <a:gd name="connsiteY2" fmla="*/ 460312 h 460312"/>
                  <a:gd name="connsiteX3" fmla="*/ 604829 w 1101114"/>
                  <a:gd name="connsiteY3" fmla="*/ 0 h 460312"/>
                  <a:gd name="connsiteX4" fmla="*/ 234531 w 1101114"/>
                  <a:gd name="connsiteY4" fmla="*/ 342548 h 460312"/>
                  <a:gd name="connsiteX5" fmla="*/ 123695 w 1101114"/>
                  <a:gd name="connsiteY5" fmla="*/ 11654 h 460312"/>
                  <a:gd name="connsiteX0" fmla="*/ 98893 w 1076312"/>
                  <a:gd name="connsiteY0" fmla="*/ 11654 h 460312"/>
                  <a:gd name="connsiteX1" fmla="*/ 1076312 w 1076312"/>
                  <a:gd name="connsiteY1" fmla="*/ 73999 h 460312"/>
                  <a:gd name="connsiteX2" fmla="*/ 1076312 w 1076312"/>
                  <a:gd name="connsiteY2" fmla="*/ 460312 h 460312"/>
                  <a:gd name="connsiteX3" fmla="*/ 580027 w 1076312"/>
                  <a:gd name="connsiteY3" fmla="*/ 0 h 460312"/>
                  <a:gd name="connsiteX4" fmla="*/ 209729 w 1076312"/>
                  <a:gd name="connsiteY4" fmla="*/ 342548 h 460312"/>
                  <a:gd name="connsiteX5" fmla="*/ 98893 w 1076312"/>
                  <a:gd name="connsiteY5" fmla="*/ 11654 h 460312"/>
                  <a:gd name="connsiteX0" fmla="*/ 103531 w 1080950"/>
                  <a:gd name="connsiteY0" fmla="*/ 11654 h 460312"/>
                  <a:gd name="connsiteX1" fmla="*/ 1080950 w 1080950"/>
                  <a:gd name="connsiteY1" fmla="*/ 73999 h 460312"/>
                  <a:gd name="connsiteX2" fmla="*/ 1080950 w 1080950"/>
                  <a:gd name="connsiteY2" fmla="*/ 460312 h 460312"/>
                  <a:gd name="connsiteX3" fmla="*/ 584665 w 1080950"/>
                  <a:gd name="connsiteY3" fmla="*/ 0 h 460312"/>
                  <a:gd name="connsiteX4" fmla="*/ 200512 w 1080950"/>
                  <a:gd name="connsiteY4" fmla="*/ 342548 h 460312"/>
                  <a:gd name="connsiteX5" fmla="*/ 103531 w 1080950"/>
                  <a:gd name="connsiteY5" fmla="*/ 11654 h 460312"/>
                  <a:gd name="connsiteX0" fmla="*/ 103531 w 1080950"/>
                  <a:gd name="connsiteY0" fmla="*/ 11654 h 460312"/>
                  <a:gd name="connsiteX1" fmla="*/ 1080950 w 1080950"/>
                  <a:gd name="connsiteY1" fmla="*/ 73999 h 460312"/>
                  <a:gd name="connsiteX2" fmla="*/ 1080950 w 1080950"/>
                  <a:gd name="connsiteY2" fmla="*/ 460312 h 460312"/>
                  <a:gd name="connsiteX3" fmla="*/ 584665 w 1080950"/>
                  <a:gd name="connsiteY3" fmla="*/ 0 h 460312"/>
                  <a:gd name="connsiteX4" fmla="*/ 200512 w 1080950"/>
                  <a:gd name="connsiteY4" fmla="*/ 342548 h 460312"/>
                  <a:gd name="connsiteX5" fmla="*/ 103531 w 1080950"/>
                  <a:gd name="connsiteY5" fmla="*/ 11654 h 460312"/>
                  <a:gd name="connsiteX0" fmla="*/ 115967 w 1093386"/>
                  <a:gd name="connsiteY0" fmla="*/ 11654 h 460312"/>
                  <a:gd name="connsiteX1" fmla="*/ 1093386 w 1093386"/>
                  <a:gd name="connsiteY1" fmla="*/ 73999 h 460312"/>
                  <a:gd name="connsiteX2" fmla="*/ 1093386 w 1093386"/>
                  <a:gd name="connsiteY2" fmla="*/ 460312 h 460312"/>
                  <a:gd name="connsiteX3" fmla="*/ 597101 w 1093386"/>
                  <a:gd name="connsiteY3" fmla="*/ 0 h 460312"/>
                  <a:gd name="connsiteX4" fmla="*/ 212948 w 1093386"/>
                  <a:gd name="connsiteY4" fmla="*/ 342548 h 460312"/>
                  <a:gd name="connsiteX5" fmla="*/ 115967 w 1093386"/>
                  <a:gd name="connsiteY5" fmla="*/ 11654 h 460312"/>
                  <a:gd name="connsiteX0" fmla="*/ 115967 w 1093386"/>
                  <a:gd name="connsiteY0" fmla="*/ 11654 h 460312"/>
                  <a:gd name="connsiteX1" fmla="*/ 1093386 w 1093386"/>
                  <a:gd name="connsiteY1" fmla="*/ 73999 h 460312"/>
                  <a:gd name="connsiteX2" fmla="*/ 1093386 w 1093386"/>
                  <a:gd name="connsiteY2" fmla="*/ 460312 h 460312"/>
                  <a:gd name="connsiteX3" fmla="*/ 597101 w 1093386"/>
                  <a:gd name="connsiteY3" fmla="*/ 0 h 460312"/>
                  <a:gd name="connsiteX4" fmla="*/ 212948 w 1093386"/>
                  <a:gd name="connsiteY4" fmla="*/ 342548 h 460312"/>
                  <a:gd name="connsiteX5" fmla="*/ 115967 w 1093386"/>
                  <a:gd name="connsiteY5" fmla="*/ 11654 h 460312"/>
                  <a:gd name="connsiteX0" fmla="*/ 76283 w 1053702"/>
                  <a:gd name="connsiteY0" fmla="*/ 32436 h 481094"/>
                  <a:gd name="connsiteX1" fmla="*/ 1053702 w 1053702"/>
                  <a:gd name="connsiteY1" fmla="*/ 94781 h 481094"/>
                  <a:gd name="connsiteX2" fmla="*/ 1053702 w 1053702"/>
                  <a:gd name="connsiteY2" fmla="*/ 481094 h 481094"/>
                  <a:gd name="connsiteX3" fmla="*/ 640544 w 1053702"/>
                  <a:gd name="connsiteY3" fmla="*/ 0 h 481094"/>
                  <a:gd name="connsiteX4" fmla="*/ 173264 w 1053702"/>
                  <a:gd name="connsiteY4" fmla="*/ 363330 h 481094"/>
                  <a:gd name="connsiteX5" fmla="*/ 76283 w 1053702"/>
                  <a:gd name="connsiteY5" fmla="*/ 32436 h 481094"/>
                  <a:gd name="connsiteX0" fmla="*/ 108719 w 1086138"/>
                  <a:gd name="connsiteY0" fmla="*/ 32436 h 481094"/>
                  <a:gd name="connsiteX1" fmla="*/ 1086138 w 1086138"/>
                  <a:gd name="connsiteY1" fmla="*/ 94781 h 481094"/>
                  <a:gd name="connsiteX2" fmla="*/ 1086138 w 1086138"/>
                  <a:gd name="connsiteY2" fmla="*/ 481094 h 481094"/>
                  <a:gd name="connsiteX3" fmla="*/ 672980 w 1086138"/>
                  <a:gd name="connsiteY3" fmla="*/ 0 h 481094"/>
                  <a:gd name="connsiteX4" fmla="*/ 205700 w 1086138"/>
                  <a:gd name="connsiteY4" fmla="*/ 363330 h 481094"/>
                  <a:gd name="connsiteX5" fmla="*/ 108719 w 1086138"/>
                  <a:gd name="connsiteY5" fmla="*/ 32436 h 481094"/>
                  <a:gd name="connsiteX0" fmla="*/ 108719 w 1086138"/>
                  <a:gd name="connsiteY0" fmla="*/ 32436 h 481094"/>
                  <a:gd name="connsiteX1" fmla="*/ 1086138 w 1086138"/>
                  <a:gd name="connsiteY1" fmla="*/ 94781 h 481094"/>
                  <a:gd name="connsiteX2" fmla="*/ 1086138 w 1086138"/>
                  <a:gd name="connsiteY2" fmla="*/ 481094 h 481094"/>
                  <a:gd name="connsiteX3" fmla="*/ 672980 w 1086138"/>
                  <a:gd name="connsiteY3" fmla="*/ 0 h 481094"/>
                  <a:gd name="connsiteX4" fmla="*/ 205700 w 1086138"/>
                  <a:gd name="connsiteY4" fmla="*/ 363330 h 481094"/>
                  <a:gd name="connsiteX5" fmla="*/ 108719 w 1086138"/>
                  <a:gd name="connsiteY5" fmla="*/ 32436 h 481094"/>
                  <a:gd name="connsiteX0" fmla="*/ 108719 w 1210829"/>
                  <a:gd name="connsiteY0" fmla="*/ 32436 h 481094"/>
                  <a:gd name="connsiteX1" fmla="*/ 1210829 w 1210829"/>
                  <a:gd name="connsiteY1" fmla="*/ 351090 h 481094"/>
                  <a:gd name="connsiteX2" fmla="*/ 1086138 w 1210829"/>
                  <a:gd name="connsiteY2" fmla="*/ 481094 h 481094"/>
                  <a:gd name="connsiteX3" fmla="*/ 672980 w 1210829"/>
                  <a:gd name="connsiteY3" fmla="*/ 0 h 481094"/>
                  <a:gd name="connsiteX4" fmla="*/ 205700 w 1210829"/>
                  <a:gd name="connsiteY4" fmla="*/ 363330 h 481094"/>
                  <a:gd name="connsiteX5" fmla="*/ 108719 w 1210829"/>
                  <a:gd name="connsiteY5" fmla="*/ 32436 h 481094"/>
                  <a:gd name="connsiteX0" fmla="*/ 108719 w 1210829"/>
                  <a:gd name="connsiteY0" fmla="*/ 32436 h 367783"/>
                  <a:gd name="connsiteX1" fmla="*/ 1210829 w 1210829"/>
                  <a:gd name="connsiteY1" fmla="*/ 351090 h 367783"/>
                  <a:gd name="connsiteX2" fmla="*/ 996084 w 1210829"/>
                  <a:gd name="connsiteY2" fmla="*/ 30822 h 367783"/>
                  <a:gd name="connsiteX3" fmla="*/ 672980 w 1210829"/>
                  <a:gd name="connsiteY3" fmla="*/ 0 h 367783"/>
                  <a:gd name="connsiteX4" fmla="*/ 205700 w 1210829"/>
                  <a:gd name="connsiteY4" fmla="*/ 363330 h 367783"/>
                  <a:gd name="connsiteX5" fmla="*/ 108719 w 1210829"/>
                  <a:gd name="connsiteY5" fmla="*/ 32436 h 367783"/>
                  <a:gd name="connsiteX0" fmla="*/ 108719 w 996084"/>
                  <a:gd name="connsiteY0" fmla="*/ 32436 h 600471"/>
                  <a:gd name="connsiteX1" fmla="*/ 899101 w 996084"/>
                  <a:gd name="connsiteY1" fmla="*/ 600471 h 600471"/>
                  <a:gd name="connsiteX2" fmla="*/ 996084 w 996084"/>
                  <a:gd name="connsiteY2" fmla="*/ 30822 h 600471"/>
                  <a:gd name="connsiteX3" fmla="*/ 672980 w 996084"/>
                  <a:gd name="connsiteY3" fmla="*/ 0 h 600471"/>
                  <a:gd name="connsiteX4" fmla="*/ 205700 w 996084"/>
                  <a:gd name="connsiteY4" fmla="*/ 363330 h 600471"/>
                  <a:gd name="connsiteX5" fmla="*/ 108719 w 996084"/>
                  <a:gd name="connsiteY5" fmla="*/ 32436 h 600471"/>
                  <a:gd name="connsiteX0" fmla="*/ 108719 w 899101"/>
                  <a:gd name="connsiteY0" fmla="*/ 32436 h 600471"/>
                  <a:gd name="connsiteX1" fmla="*/ 899101 w 899101"/>
                  <a:gd name="connsiteY1" fmla="*/ 600471 h 600471"/>
                  <a:gd name="connsiteX2" fmla="*/ 767484 w 899101"/>
                  <a:gd name="connsiteY2" fmla="*/ 391040 h 600471"/>
                  <a:gd name="connsiteX3" fmla="*/ 672980 w 899101"/>
                  <a:gd name="connsiteY3" fmla="*/ 0 h 600471"/>
                  <a:gd name="connsiteX4" fmla="*/ 205700 w 899101"/>
                  <a:gd name="connsiteY4" fmla="*/ 363330 h 600471"/>
                  <a:gd name="connsiteX5" fmla="*/ 108719 w 899101"/>
                  <a:gd name="connsiteY5" fmla="*/ 32436 h 600471"/>
                  <a:gd name="connsiteX0" fmla="*/ 108719 w 923424"/>
                  <a:gd name="connsiteY0" fmla="*/ 32436 h 600471"/>
                  <a:gd name="connsiteX1" fmla="*/ 899101 w 923424"/>
                  <a:gd name="connsiteY1" fmla="*/ 600471 h 600471"/>
                  <a:gd name="connsiteX2" fmla="*/ 767484 w 923424"/>
                  <a:gd name="connsiteY2" fmla="*/ 391040 h 600471"/>
                  <a:gd name="connsiteX3" fmla="*/ 672980 w 923424"/>
                  <a:gd name="connsiteY3" fmla="*/ 0 h 600471"/>
                  <a:gd name="connsiteX4" fmla="*/ 205700 w 923424"/>
                  <a:gd name="connsiteY4" fmla="*/ 363330 h 600471"/>
                  <a:gd name="connsiteX5" fmla="*/ 108719 w 923424"/>
                  <a:gd name="connsiteY5" fmla="*/ 32436 h 600471"/>
                  <a:gd name="connsiteX0" fmla="*/ 108719 w 925266"/>
                  <a:gd name="connsiteY0" fmla="*/ 34821 h 602856"/>
                  <a:gd name="connsiteX1" fmla="*/ 899101 w 925266"/>
                  <a:gd name="connsiteY1" fmla="*/ 602856 h 602856"/>
                  <a:gd name="connsiteX2" fmla="*/ 767484 w 925266"/>
                  <a:gd name="connsiteY2" fmla="*/ 393425 h 602856"/>
                  <a:gd name="connsiteX3" fmla="*/ 672980 w 925266"/>
                  <a:gd name="connsiteY3" fmla="*/ 2385 h 602856"/>
                  <a:gd name="connsiteX4" fmla="*/ 205700 w 925266"/>
                  <a:gd name="connsiteY4" fmla="*/ 365715 h 602856"/>
                  <a:gd name="connsiteX5" fmla="*/ 108719 w 925266"/>
                  <a:gd name="connsiteY5" fmla="*/ 34821 h 602856"/>
                  <a:gd name="connsiteX0" fmla="*/ 108719 w 934847"/>
                  <a:gd name="connsiteY0" fmla="*/ 32442 h 600477"/>
                  <a:gd name="connsiteX1" fmla="*/ 899101 w 934847"/>
                  <a:gd name="connsiteY1" fmla="*/ 600477 h 600477"/>
                  <a:gd name="connsiteX2" fmla="*/ 767484 w 934847"/>
                  <a:gd name="connsiteY2" fmla="*/ 391046 h 600477"/>
                  <a:gd name="connsiteX3" fmla="*/ 672980 w 934847"/>
                  <a:gd name="connsiteY3" fmla="*/ 6 h 600477"/>
                  <a:gd name="connsiteX4" fmla="*/ 205700 w 934847"/>
                  <a:gd name="connsiteY4" fmla="*/ 363336 h 600477"/>
                  <a:gd name="connsiteX5" fmla="*/ 108719 w 934847"/>
                  <a:gd name="connsiteY5" fmla="*/ 32442 h 600477"/>
                  <a:gd name="connsiteX0" fmla="*/ 108719 w 922877"/>
                  <a:gd name="connsiteY0" fmla="*/ 32442 h 600477"/>
                  <a:gd name="connsiteX1" fmla="*/ 899101 w 922877"/>
                  <a:gd name="connsiteY1" fmla="*/ 600477 h 600477"/>
                  <a:gd name="connsiteX2" fmla="*/ 767484 w 922877"/>
                  <a:gd name="connsiteY2" fmla="*/ 391046 h 600477"/>
                  <a:gd name="connsiteX3" fmla="*/ 672980 w 922877"/>
                  <a:gd name="connsiteY3" fmla="*/ 6 h 600477"/>
                  <a:gd name="connsiteX4" fmla="*/ 205700 w 922877"/>
                  <a:gd name="connsiteY4" fmla="*/ 363336 h 600477"/>
                  <a:gd name="connsiteX5" fmla="*/ 108719 w 922877"/>
                  <a:gd name="connsiteY5" fmla="*/ 32442 h 600477"/>
                  <a:gd name="connsiteX0" fmla="*/ 108719 w 940851"/>
                  <a:gd name="connsiteY0" fmla="*/ 32442 h 600477"/>
                  <a:gd name="connsiteX1" fmla="*/ 899101 w 940851"/>
                  <a:gd name="connsiteY1" fmla="*/ 600477 h 600477"/>
                  <a:gd name="connsiteX2" fmla="*/ 767484 w 940851"/>
                  <a:gd name="connsiteY2" fmla="*/ 391046 h 600477"/>
                  <a:gd name="connsiteX3" fmla="*/ 672980 w 940851"/>
                  <a:gd name="connsiteY3" fmla="*/ 6 h 600477"/>
                  <a:gd name="connsiteX4" fmla="*/ 205700 w 940851"/>
                  <a:gd name="connsiteY4" fmla="*/ 363336 h 600477"/>
                  <a:gd name="connsiteX5" fmla="*/ 108719 w 940851"/>
                  <a:gd name="connsiteY5" fmla="*/ 32442 h 600477"/>
                  <a:gd name="connsiteX0" fmla="*/ 108719 w 942823"/>
                  <a:gd name="connsiteY0" fmla="*/ 35699 h 603734"/>
                  <a:gd name="connsiteX1" fmla="*/ 899101 w 942823"/>
                  <a:gd name="connsiteY1" fmla="*/ 603734 h 603734"/>
                  <a:gd name="connsiteX2" fmla="*/ 767484 w 942823"/>
                  <a:gd name="connsiteY2" fmla="*/ 394303 h 603734"/>
                  <a:gd name="connsiteX3" fmla="*/ 672980 w 942823"/>
                  <a:gd name="connsiteY3" fmla="*/ 3263 h 603734"/>
                  <a:gd name="connsiteX4" fmla="*/ 205700 w 942823"/>
                  <a:gd name="connsiteY4" fmla="*/ 366593 h 603734"/>
                  <a:gd name="connsiteX5" fmla="*/ 108719 w 942823"/>
                  <a:gd name="connsiteY5" fmla="*/ 35699 h 603734"/>
                  <a:gd name="connsiteX0" fmla="*/ 108719 w 942823"/>
                  <a:gd name="connsiteY0" fmla="*/ 35699 h 603734"/>
                  <a:gd name="connsiteX1" fmla="*/ 899101 w 942823"/>
                  <a:gd name="connsiteY1" fmla="*/ 603734 h 603734"/>
                  <a:gd name="connsiteX2" fmla="*/ 767484 w 942823"/>
                  <a:gd name="connsiteY2" fmla="*/ 394303 h 603734"/>
                  <a:gd name="connsiteX3" fmla="*/ 672980 w 942823"/>
                  <a:gd name="connsiteY3" fmla="*/ 3263 h 603734"/>
                  <a:gd name="connsiteX4" fmla="*/ 205700 w 942823"/>
                  <a:gd name="connsiteY4" fmla="*/ 366593 h 603734"/>
                  <a:gd name="connsiteX5" fmla="*/ 108719 w 942823"/>
                  <a:gd name="connsiteY5" fmla="*/ 35699 h 603734"/>
                  <a:gd name="connsiteX0" fmla="*/ 108719 w 942823"/>
                  <a:gd name="connsiteY0" fmla="*/ 35699 h 394303"/>
                  <a:gd name="connsiteX1" fmla="*/ 635865 w 942823"/>
                  <a:gd name="connsiteY1" fmla="*/ 354352 h 394303"/>
                  <a:gd name="connsiteX2" fmla="*/ 767484 w 942823"/>
                  <a:gd name="connsiteY2" fmla="*/ 394303 h 394303"/>
                  <a:gd name="connsiteX3" fmla="*/ 672980 w 942823"/>
                  <a:gd name="connsiteY3" fmla="*/ 3263 h 394303"/>
                  <a:gd name="connsiteX4" fmla="*/ 205700 w 942823"/>
                  <a:gd name="connsiteY4" fmla="*/ 366593 h 394303"/>
                  <a:gd name="connsiteX5" fmla="*/ 108719 w 942823"/>
                  <a:gd name="connsiteY5"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99206 w 933310"/>
                  <a:gd name="connsiteY0" fmla="*/ 35699 h 394303"/>
                  <a:gd name="connsiteX1" fmla="*/ 233977 w 933310"/>
                  <a:gd name="connsiteY1" fmla="*/ 391193 h 394303"/>
                  <a:gd name="connsiteX2" fmla="*/ 705032 w 933310"/>
                  <a:gd name="connsiteY2" fmla="*/ 30975 h 394303"/>
                  <a:gd name="connsiteX3" fmla="*/ 626352 w 933310"/>
                  <a:gd name="connsiteY3" fmla="*/ 354352 h 394303"/>
                  <a:gd name="connsiteX4" fmla="*/ 757971 w 933310"/>
                  <a:gd name="connsiteY4" fmla="*/ 394303 h 394303"/>
                  <a:gd name="connsiteX5" fmla="*/ 663467 w 933310"/>
                  <a:gd name="connsiteY5" fmla="*/ 3263 h 394303"/>
                  <a:gd name="connsiteX6" fmla="*/ 223896 w 933310"/>
                  <a:gd name="connsiteY6" fmla="*/ 338883 h 394303"/>
                  <a:gd name="connsiteX7" fmla="*/ 99206 w 933310"/>
                  <a:gd name="connsiteY7" fmla="*/ 35699 h 394303"/>
                  <a:gd name="connsiteX0" fmla="*/ 111296 w 945400"/>
                  <a:gd name="connsiteY0" fmla="*/ 35699 h 394303"/>
                  <a:gd name="connsiteX1" fmla="*/ 246067 w 945400"/>
                  <a:gd name="connsiteY1" fmla="*/ 391193 h 394303"/>
                  <a:gd name="connsiteX2" fmla="*/ 717122 w 945400"/>
                  <a:gd name="connsiteY2" fmla="*/ 30975 h 394303"/>
                  <a:gd name="connsiteX3" fmla="*/ 638442 w 945400"/>
                  <a:gd name="connsiteY3" fmla="*/ 354352 h 394303"/>
                  <a:gd name="connsiteX4" fmla="*/ 770061 w 945400"/>
                  <a:gd name="connsiteY4" fmla="*/ 394303 h 394303"/>
                  <a:gd name="connsiteX5" fmla="*/ 675557 w 945400"/>
                  <a:gd name="connsiteY5" fmla="*/ 3263 h 394303"/>
                  <a:gd name="connsiteX6" fmla="*/ 201349 w 945400"/>
                  <a:gd name="connsiteY6" fmla="*/ 380446 h 394303"/>
                  <a:gd name="connsiteX7" fmla="*/ 111296 w 945400"/>
                  <a:gd name="connsiteY7" fmla="*/ 35699 h 394303"/>
                  <a:gd name="connsiteX0" fmla="*/ 111296 w 945400"/>
                  <a:gd name="connsiteY0" fmla="*/ 35699 h 394303"/>
                  <a:gd name="connsiteX1" fmla="*/ 232213 w 945400"/>
                  <a:gd name="connsiteY1" fmla="*/ 328847 h 394303"/>
                  <a:gd name="connsiteX2" fmla="*/ 717122 w 945400"/>
                  <a:gd name="connsiteY2" fmla="*/ 30975 h 394303"/>
                  <a:gd name="connsiteX3" fmla="*/ 638442 w 945400"/>
                  <a:gd name="connsiteY3" fmla="*/ 354352 h 394303"/>
                  <a:gd name="connsiteX4" fmla="*/ 770061 w 945400"/>
                  <a:gd name="connsiteY4" fmla="*/ 394303 h 394303"/>
                  <a:gd name="connsiteX5" fmla="*/ 675557 w 945400"/>
                  <a:gd name="connsiteY5" fmla="*/ 3263 h 394303"/>
                  <a:gd name="connsiteX6" fmla="*/ 201349 w 945400"/>
                  <a:gd name="connsiteY6" fmla="*/ 380446 h 394303"/>
                  <a:gd name="connsiteX7" fmla="*/ 111296 w 945400"/>
                  <a:gd name="connsiteY7" fmla="*/ 35699 h 394303"/>
                  <a:gd name="connsiteX0" fmla="*/ 111296 w 945400"/>
                  <a:gd name="connsiteY0" fmla="*/ 35699 h 394303"/>
                  <a:gd name="connsiteX1" fmla="*/ 232213 w 945400"/>
                  <a:gd name="connsiteY1" fmla="*/ 328847 h 394303"/>
                  <a:gd name="connsiteX2" fmla="*/ 717122 w 945400"/>
                  <a:gd name="connsiteY2" fmla="*/ 30975 h 394303"/>
                  <a:gd name="connsiteX3" fmla="*/ 638442 w 945400"/>
                  <a:gd name="connsiteY3" fmla="*/ 354352 h 394303"/>
                  <a:gd name="connsiteX4" fmla="*/ 770061 w 945400"/>
                  <a:gd name="connsiteY4" fmla="*/ 394303 h 394303"/>
                  <a:gd name="connsiteX5" fmla="*/ 675557 w 945400"/>
                  <a:gd name="connsiteY5" fmla="*/ 3263 h 394303"/>
                  <a:gd name="connsiteX6" fmla="*/ 201349 w 945400"/>
                  <a:gd name="connsiteY6" fmla="*/ 380446 h 394303"/>
                  <a:gd name="connsiteX7" fmla="*/ 111296 w 945400"/>
                  <a:gd name="connsiteY7" fmla="*/ 35699 h 394303"/>
                  <a:gd name="connsiteX0" fmla="*/ 94898 w 929002"/>
                  <a:gd name="connsiteY0" fmla="*/ 35699 h 394303"/>
                  <a:gd name="connsiteX1" fmla="*/ 215815 w 929002"/>
                  <a:gd name="connsiteY1" fmla="*/ 328847 h 394303"/>
                  <a:gd name="connsiteX2" fmla="*/ 700724 w 929002"/>
                  <a:gd name="connsiteY2" fmla="*/ 30975 h 394303"/>
                  <a:gd name="connsiteX3" fmla="*/ 622044 w 929002"/>
                  <a:gd name="connsiteY3" fmla="*/ 354352 h 394303"/>
                  <a:gd name="connsiteX4" fmla="*/ 753663 w 929002"/>
                  <a:gd name="connsiteY4" fmla="*/ 394303 h 394303"/>
                  <a:gd name="connsiteX5" fmla="*/ 659159 w 929002"/>
                  <a:gd name="connsiteY5" fmla="*/ 3263 h 394303"/>
                  <a:gd name="connsiteX6" fmla="*/ 233442 w 929002"/>
                  <a:gd name="connsiteY6" fmla="*/ 380446 h 394303"/>
                  <a:gd name="connsiteX7" fmla="*/ 94898 w 929002"/>
                  <a:gd name="connsiteY7" fmla="*/ 35699 h 394303"/>
                  <a:gd name="connsiteX0" fmla="*/ 98467 w 932571"/>
                  <a:gd name="connsiteY0" fmla="*/ 35699 h 394303"/>
                  <a:gd name="connsiteX1" fmla="*/ 219384 w 932571"/>
                  <a:gd name="connsiteY1" fmla="*/ 328847 h 394303"/>
                  <a:gd name="connsiteX2" fmla="*/ 704293 w 932571"/>
                  <a:gd name="connsiteY2" fmla="*/ 30975 h 394303"/>
                  <a:gd name="connsiteX3" fmla="*/ 625613 w 932571"/>
                  <a:gd name="connsiteY3" fmla="*/ 354352 h 394303"/>
                  <a:gd name="connsiteX4" fmla="*/ 757232 w 932571"/>
                  <a:gd name="connsiteY4" fmla="*/ 394303 h 394303"/>
                  <a:gd name="connsiteX5" fmla="*/ 662728 w 932571"/>
                  <a:gd name="connsiteY5" fmla="*/ 3263 h 394303"/>
                  <a:gd name="connsiteX6" fmla="*/ 237011 w 932571"/>
                  <a:gd name="connsiteY6" fmla="*/ 380446 h 394303"/>
                  <a:gd name="connsiteX7" fmla="*/ 98467 w 932571"/>
                  <a:gd name="connsiteY7" fmla="*/ 35699 h 394303"/>
                  <a:gd name="connsiteX0" fmla="*/ 105342 w 939446"/>
                  <a:gd name="connsiteY0" fmla="*/ 35699 h 394303"/>
                  <a:gd name="connsiteX1" fmla="*/ 226259 w 939446"/>
                  <a:gd name="connsiteY1" fmla="*/ 328847 h 394303"/>
                  <a:gd name="connsiteX2" fmla="*/ 711168 w 939446"/>
                  <a:gd name="connsiteY2" fmla="*/ 30975 h 394303"/>
                  <a:gd name="connsiteX3" fmla="*/ 632488 w 939446"/>
                  <a:gd name="connsiteY3" fmla="*/ 354352 h 394303"/>
                  <a:gd name="connsiteX4" fmla="*/ 764107 w 939446"/>
                  <a:gd name="connsiteY4" fmla="*/ 394303 h 394303"/>
                  <a:gd name="connsiteX5" fmla="*/ 669603 w 939446"/>
                  <a:gd name="connsiteY5" fmla="*/ 3263 h 394303"/>
                  <a:gd name="connsiteX6" fmla="*/ 223105 w 939446"/>
                  <a:gd name="connsiteY6" fmla="*/ 352737 h 394303"/>
                  <a:gd name="connsiteX7" fmla="*/ 105342 w 939446"/>
                  <a:gd name="connsiteY7" fmla="*/ 35699 h 394303"/>
                  <a:gd name="connsiteX0" fmla="*/ 105342 w 939446"/>
                  <a:gd name="connsiteY0" fmla="*/ 35699 h 403258"/>
                  <a:gd name="connsiteX1" fmla="*/ 198550 w 939446"/>
                  <a:gd name="connsiteY1" fmla="*/ 363484 h 403258"/>
                  <a:gd name="connsiteX2" fmla="*/ 711168 w 939446"/>
                  <a:gd name="connsiteY2" fmla="*/ 30975 h 403258"/>
                  <a:gd name="connsiteX3" fmla="*/ 632488 w 939446"/>
                  <a:gd name="connsiteY3" fmla="*/ 354352 h 403258"/>
                  <a:gd name="connsiteX4" fmla="*/ 764107 w 939446"/>
                  <a:gd name="connsiteY4" fmla="*/ 394303 h 403258"/>
                  <a:gd name="connsiteX5" fmla="*/ 669603 w 939446"/>
                  <a:gd name="connsiteY5" fmla="*/ 3263 h 403258"/>
                  <a:gd name="connsiteX6" fmla="*/ 223105 w 939446"/>
                  <a:gd name="connsiteY6" fmla="*/ 352737 h 403258"/>
                  <a:gd name="connsiteX7" fmla="*/ 105342 w 939446"/>
                  <a:gd name="connsiteY7" fmla="*/ 35699 h 403258"/>
                  <a:gd name="connsiteX0" fmla="*/ 105342 w 939446"/>
                  <a:gd name="connsiteY0" fmla="*/ 35699 h 394303"/>
                  <a:gd name="connsiteX1" fmla="*/ 198550 w 939446"/>
                  <a:gd name="connsiteY1" fmla="*/ 363484 h 394303"/>
                  <a:gd name="connsiteX2" fmla="*/ 711168 w 939446"/>
                  <a:gd name="connsiteY2" fmla="*/ 30975 h 394303"/>
                  <a:gd name="connsiteX3" fmla="*/ 632488 w 939446"/>
                  <a:gd name="connsiteY3" fmla="*/ 354352 h 394303"/>
                  <a:gd name="connsiteX4" fmla="*/ 764107 w 939446"/>
                  <a:gd name="connsiteY4" fmla="*/ 394303 h 394303"/>
                  <a:gd name="connsiteX5" fmla="*/ 669603 w 939446"/>
                  <a:gd name="connsiteY5" fmla="*/ 3263 h 394303"/>
                  <a:gd name="connsiteX6" fmla="*/ 223105 w 939446"/>
                  <a:gd name="connsiteY6" fmla="*/ 352737 h 394303"/>
                  <a:gd name="connsiteX7" fmla="*/ 105342 w 939446"/>
                  <a:gd name="connsiteY7" fmla="*/ 35699 h 394303"/>
                  <a:gd name="connsiteX0" fmla="*/ 105342 w 939446"/>
                  <a:gd name="connsiteY0" fmla="*/ 35699 h 394303"/>
                  <a:gd name="connsiteX1" fmla="*/ 198550 w 939446"/>
                  <a:gd name="connsiteY1" fmla="*/ 363484 h 394303"/>
                  <a:gd name="connsiteX2" fmla="*/ 711168 w 939446"/>
                  <a:gd name="connsiteY2" fmla="*/ 30975 h 394303"/>
                  <a:gd name="connsiteX3" fmla="*/ 632488 w 939446"/>
                  <a:gd name="connsiteY3" fmla="*/ 354352 h 394303"/>
                  <a:gd name="connsiteX4" fmla="*/ 764107 w 939446"/>
                  <a:gd name="connsiteY4" fmla="*/ 394303 h 394303"/>
                  <a:gd name="connsiteX5" fmla="*/ 669603 w 939446"/>
                  <a:gd name="connsiteY5" fmla="*/ 3263 h 394303"/>
                  <a:gd name="connsiteX6" fmla="*/ 223105 w 939446"/>
                  <a:gd name="connsiteY6" fmla="*/ 352737 h 394303"/>
                  <a:gd name="connsiteX7" fmla="*/ 105342 w 939446"/>
                  <a:gd name="connsiteY7" fmla="*/ 35699 h 394303"/>
                  <a:gd name="connsiteX0" fmla="*/ 105342 w 939446"/>
                  <a:gd name="connsiteY0" fmla="*/ 35699 h 394303"/>
                  <a:gd name="connsiteX1" fmla="*/ 170841 w 939446"/>
                  <a:gd name="connsiteY1" fmla="*/ 37902 h 394303"/>
                  <a:gd name="connsiteX2" fmla="*/ 198550 w 939446"/>
                  <a:gd name="connsiteY2" fmla="*/ 363484 h 394303"/>
                  <a:gd name="connsiteX3" fmla="*/ 711168 w 939446"/>
                  <a:gd name="connsiteY3" fmla="*/ 30975 h 394303"/>
                  <a:gd name="connsiteX4" fmla="*/ 632488 w 939446"/>
                  <a:gd name="connsiteY4" fmla="*/ 354352 h 394303"/>
                  <a:gd name="connsiteX5" fmla="*/ 764107 w 939446"/>
                  <a:gd name="connsiteY5" fmla="*/ 394303 h 394303"/>
                  <a:gd name="connsiteX6" fmla="*/ 669603 w 939446"/>
                  <a:gd name="connsiteY6" fmla="*/ 3263 h 394303"/>
                  <a:gd name="connsiteX7" fmla="*/ 223105 w 939446"/>
                  <a:gd name="connsiteY7" fmla="*/ 352737 h 394303"/>
                  <a:gd name="connsiteX8" fmla="*/ 105342 w 939446"/>
                  <a:gd name="connsiteY8" fmla="*/ 35699 h 394303"/>
                  <a:gd name="connsiteX0" fmla="*/ 105342 w 939446"/>
                  <a:gd name="connsiteY0" fmla="*/ 35699 h 394303"/>
                  <a:gd name="connsiteX1" fmla="*/ 170841 w 939446"/>
                  <a:gd name="connsiteY1" fmla="*/ 37902 h 394303"/>
                  <a:gd name="connsiteX2" fmla="*/ 198550 w 939446"/>
                  <a:gd name="connsiteY2" fmla="*/ 363484 h 394303"/>
                  <a:gd name="connsiteX3" fmla="*/ 711168 w 939446"/>
                  <a:gd name="connsiteY3" fmla="*/ 30975 h 394303"/>
                  <a:gd name="connsiteX4" fmla="*/ 632488 w 939446"/>
                  <a:gd name="connsiteY4" fmla="*/ 354352 h 394303"/>
                  <a:gd name="connsiteX5" fmla="*/ 764107 w 939446"/>
                  <a:gd name="connsiteY5" fmla="*/ 394303 h 394303"/>
                  <a:gd name="connsiteX6" fmla="*/ 669603 w 939446"/>
                  <a:gd name="connsiteY6" fmla="*/ 3263 h 394303"/>
                  <a:gd name="connsiteX7" fmla="*/ 223105 w 939446"/>
                  <a:gd name="connsiteY7" fmla="*/ 352737 h 394303"/>
                  <a:gd name="connsiteX8" fmla="*/ 105342 w 939446"/>
                  <a:gd name="connsiteY8" fmla="*/ 35699 h 394303"/>
                  <a:gd name="connsiteX0" fmla="*/ 105342 w 939446"/>
                  <a:gd name="connsiteY0" fmla="*/ 35699 h 394303"/>
                  <a:gd name="connsiteX1" fmla="*/ 170841 w 939446"/>
                  <a:gd name="connsiteY1" fmla="*/ 37902 h 394303"/>
                  <a:gd name="connsiteX2" fmla="*/ 198550 w 939446"/>
                  <a:gd name="connsiteY2" fmla="*/ 363484 h 394303"/>
                  <a:gd name="connsiteX3" fmla="*/ 711168 w 939446"/>
                  <a:gd name="connsiteY3" fmla="*/ 30975 h 394303"/>
                  <a:gd name="connsiteX4" fmla="*/ 632488 w 939446"/>
                  <a:gd name="connsiteY4" fmla="*/ 354352 h 394303"/>
                  <a:gd name="connsiteX5" fmla="*/ 764107 w 939446"/>
                  <a:gd name="connsiteY5" fmla="*/ 394303 h 394303"/>
                  <a:gd name="connsiteX6" fmla="*/ 669603 w 939446"/>
                  <a:gd name="connsiteY6" fmla="*/ 3263 h 394303"/>
                  <a:gd name="connsiteX7" fmla="*/ 223105 w 939446"/>
                  <a:gd name="connsiteY7" fmla="*/ 352737 h 394303"/>
                  <a:gd name="connsiteX8" fmla="*/ 105342 w 939446"/>
                  <a:gd name="connsiteY8" fmla="*/ 35699 h 394303"/>
                  <a:gd name="connsiteX0" fmla="*/ 105342 w 930539"/>
                  <a:gd name="connsiteY0" fmla="*/ 35556 h 408015"/>
                  <a:gd name="connsiteX1" fmla="*/ 170841 w 930539"/>
                  <a:gd name="connsiteY1" fmla="*/ 37759 h 408015"/>
                  <a:gd name="connsiteX2" fmla="*/ 198550 w 930539"/>
                  <a:gd name="connsiteY2" fmla="*/ 363341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52594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18314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52594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18314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181232 w 930539"/>
                  <a:gd name="connsiteY2" fmla="*/ 352951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11595 w 936792"/>
                  <a:gd name="connsiteY0" fmla="*/ 35556 h 408015"/>
                  <a:gd name="connsiteX1" fmla="*/ 177094 w 936792"/>
                  <a:gd name="connsiteY1" fmla="*/ 37759 h 408015"/>
                  <a:gd name="connsiteX2" fmla="*/ 235976 w 936792"/>
                  <a:gd name="connsiteY2" fmla="*/ 370269 h 408015"/>
                  <a:gd name="connsiteX3" fmla="*/ 717421 w 936792"/>
                  <a:gd name="connsiteY3" fmla="*/ 30832 h 408015"/>
                  <a:gd name="connsiteX4" fmla="*/ 638741 w 936792"/>
                  <a:gd name="connsiteY4" fmla="*/ 354209 h 408015"/>
                  <a:gd name="connsiteX5" fmla="*/ 756506 w 936792"/>
                  <a:gd name="connsiteY5" fmla="*/ 408015 h 408015"/>
                  <a:gd name="connsiteX6" fmla="*/ 675856 w 936792"/>
                  <a:gd name="connsiteY6" fmla="*/ 3120 h 408015"/>
                  <a:gd name="connsiteX7" fmla="*/ 212040 w 936792"/>
                  <a:gd name="connsiteY7" fmla="*/ 373375 h 408015"/>
                  <a:gd name="connsiteX8" fmla="*/ 111595 w 936792"/>
                  <a:gd name="connsiteY8" fmla="*/ 35556 h 408015"/>
                  <a:gd name="connsiteX0" fmla="*/ 104452 w 929649"/>
                  <a:gd name="connsiteY0" fmla="*/ 35556 h 408015"/>
                  <a:gd name="connsiteX1" fmla="*/ 169951 w 929649"/>
                  <a:gd name="connsiteY1" fmla="*/ 37759 h 408015"/>
                  <a:gd name="connsiteX2" fmla="*/ 228833 w 929649"/>
                  <a:gd name="connsiteY2" fmla="*/ 370269 h 408015"/>
                  <a:gd name="connsiteX3" fmla="*/ 710278 w 929649"/>
                  <a:gd name="connsiteY3" fmla="*/ 30832 h 408015"/>
                  <a:gd name="connsiteX4" fmla="*/ 631598 w 929649"/>
                  <a:gd name="connsiteY4" fmla="*/ 354209 h 408015"/>
                  <a:gd name="connsiteX5" fmla="*/ 749363 w 929649"/>
                  <a:gd name="connsiteY5" fmla="*/ 408015 h 408015"/>
                  <a:gd name="connsiteX6" fmla="*/ 668713 w 929649"/>
                  <a:gd name="connsiteY6" fmla="*/ 3120 h 408015"/>
                  <a:gd name="connsiteX7" fmla="*/ 204897 w 929649"/>
                  <a:gd name="connsiteY7" fmla="*/ 373375 h 408015"/>
                  <a:gd name="connsiteX8" fmla="*/ 104452 w 929649"/>
                  <a:gd name="connsiteY8" fmla="*/ 35556 h 408015"/>
                  <a:gd name="connsiteX0" fmla="*/ 110549 w 935746"/>
                  <a:gd name="connsiteY0" fmla="*/ 35556 h 408015"/>
                  <a:gd name="connsiteX1" fmla="*/ 176048 w 935746"/>
                  <a:gd name="connsiteY1" fmla="*/ 37759 h 408015"/>
                  <a:gd name="connsiteX2" fmla="*/ 234930 w 935746"/>
                  <a:gd name="connsiteY2" fmla="*/ 370269 h 408015"/>
                  <a:gd name="connsiteX3" fmla="*/ 716375 w 935746"/>
                  <a:gd name="connsiteY3" fmla="*/ 3083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76048 w 935746"/>
                  <a:gd name="connsiteY1" fmla="*/ 37759 h 408015"/>
                  <a:gd name="connsiteX2" fmla="*/ 234930 w 935746"/>
                  <a:gd name="connsiteY2" fmla="*/ 370269 h 408015"/>
                  <a:gd name="connsiteX3" fmla="*/ 716375 w 935746"/>
                  <a:gd name="connsiteY3" fmla="*/ 3083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76048 w 935746"/>
                  <a:gd name="connsiteY1" fmla="*/ 37759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31020 w 935746"/>
                  <a:gd name="connsiteY1" fmla="*/ 79322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72992 w 912044"/>
                  <a:gd name="connsiteY0" fmla="*/ 35556 h 408015"/>
                  <a:gd name="connsiteX1" fmla="*/ 107318 w 912044"/>
                  <a:gd name="connsiteY1" fmla="*/ 79322 h 408015"/>
                  <a:gd name="connsiteX2" fmla="*/ 211228 w 912044"/>
                  <a:gd name="connsiteY2" fmla="*/ 370269 h 408015"/>
                  <a:gd name="connsiteX3" fmla="*/ 696137 w 912044"/>
                  <a:gd name="connsiteY3" fmla="*/ 3122 h 408015"/>
                  <a:gd name="connsiteX4" fmla="*/ 613993 w 912044"/>
                  <a:gd name="connsiteY4" fmla="*/ 354209 h 408015"/>
                  <a:gd name="connsiteX5" fmla="*/ 731758 w 912044"/>
                  <a:gd name="connsiteY5" fmla="*/ 408015 h 408015"/>
                  <a:gd name="connsiteX6" fmla="*/ 651108 w 912044"/>
                  <a:gd name="connsiteY6" fmla="*/ 3120 h 408015"/>
                  <a:gd name="connsiteX7" fmla="*/ 187292 w 912044"/>
                  <a:gd name="connsiteY7" fmla="*/ 373375 h 408015"/>
                  <a:gd name="connsiteX8" fmla="*/ 72992 w 912044"/>
                  <a:gd name="connsiteY8" fmla="*/ 35556 h 408015"/>
                  <a:gd name="connsiteX0" fmla="*/ 95861 w 934913"/>
                  <a:gd name="connsiteY0" fmla="*/ 35556 h 408015"/>
                  <a:gd name="connsiteX1" fmla="*/ 130187 w 934913"/>
                  <a:gd name="connsiteY1" fmla="*/ 79322 h 408015"/>
                  <a:gd name="connsiteX2" fmla="*/ 234097 w 934913"/>
                  <a:gd name="connsiteY2" fmla="*/ 370269 h 408015"/>
                  <a:gd name="connsiteX3" fmla="*/ 719006 w 934913"/>
                  <a:gd name="connsiteY3" fmla="*/ 3122 h 408015"/>
                  <a:gd name="connsiteX4" fmla="*/ 636862 w 934913"/>
                  <a:gd name="connsiteY4" fmla="*/ 354209 h 408015"/>
                  <a:gd name="connsiteX5" fmla="*/ 754627 w 934913"/>
                  <a:gd name="connsiteY5" fmla="*/ 408015 h 408015"/>
                  <a:gd name="connsiteX6" fmla="*/ 673977 w 934913"/>
                  <a:gd name="connsiteY6" fmla="*/ 3120 h 408015"/>
                  <a:gd name="connsiteX7" fmla="*/ 210161 w 934913"/>
                  <a:gd name="connsiteY7" fmla="*/ 373375 h 408015"/>
                  <a:gd name="connsiteX8" fmla="*/ 95861 w 934913"/>
                  <a:gd name="connsiteY8" fmla="*/ 35556 h 408015"/>
                  <a:gd name="connsiteX0" fmla="*/ 128786 w 967838"/>
                  <a:gd name="connsiteY0" fmla="*/ 35556 h 408015"/>
                  <a:gd name="connsiteX1" fmla="*/ 163112 w 967838"/>
                  <a:gd name="connsiteY1" fmla="*/ 79322 h 408015"/>
                  <a:gd name="connsiteX2" fmla="*/ 267022 w 967838"/>
                  <a:gd name="connsiteY2" fmla="*/ 370269 h 408015"/>
                  <a:gd name="connsiteX3" fmla="*/ 751931 w 967838"/>
                  <a:gd name="connsiteY3" fmla="*/ 3122 h 408015"/>
                  <a:gd name="connsiteX4" fmla="*/ 669787 w 967838"/>
                  <a:gd name="connsiteY4" fmla="*/ 354209 h 408015"/>
                  <a:gd name="connsiteX5" fmla="*/ 787552 w 967838"/>
                  <a:gd name="connsiteY5" fmla="*/ 408015 h 408015"/>
                  <a:gd name="connsiteX6" fmla="*/ 706902 w 967838"/>
                  <a:gd name="connsiteY6" fmla="*/ 3120 h 408015"/>
                  <a:gd name="connsiteX7" fmla="*/ 243086 w 967838"/>
                  <a:gd name="connsiteY7" fmla="*/ 373375 h 408015"/>
                  <a:gd name="connsiteX8" fmla="*/ 128786 w 967838"/>
                  <a:gd name="connsiteY8" fmla="*/ 35556 h 408015"/>
                  <a:gd name="connsiteX0" fmla="*/ 100245 w 939297"/>
                  <a:gd name="connsiteY0" fmla="*/ 35556 h 408015"/>
                  <a:gd name="connsiteX1" fmla="*/ 134571 w 939297"/>
                  <a:gd name="connsiteY1" fmla="*/ 79322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 name="connsiteX0" fmla="*/ 100245 w 939297"/>
                  <a:gd name="connsiteY0" fmla="*/ 35556 h 408015"/>
                  <a:gd name="connsiteX1" fmla="*/ 106862 w 939297"/>
                  <a:gd name="connsiteY1" fmla="*/ 51613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 name="connsiteX0" fmla="*/ 100245 w 939297"/>
                  <a:gd name="connsiteY0" fmla="*/ 35556 h 408015"/>
                  <a:gd name="connsiteX1" fmla="*/ 106862 w 939297"/>
                  <a:gd name="connsiteY1" fmla="*/ 51613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 name="connsiteX0" fmla="*/ 100245 w 939297"/>
                  <a:gd name="connsiteY0" fmla="*/ 35556 h 408015"/>
                  <a:gd name="connsiteX1" fmla="*/ 106862 w 939297"/>
                  <a:gd name="connsiteY1" fmla="*/ 51613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297" h="408015">
                    <a:moveTo>
                      <a:pt x="100245" y="35556"/>
                    </a:moveTo>
                    <a:cubicBezTo>
                      <a:pt x="114625" y="43120"/>
                      <a:pt x="70545" y="31618"/>
                      <a:pt x="106862" y="51613"/>
                    </a:cubicBezTo>
                    <a:cubicBezTo>
                      <a:pt x="-33466" y="158199"/>
                      <a:pt x="88391" y="327552"/>
                      <a:pt x="238481" y="370269"/>
                    </a:cubicBezTo>
                    <a:cubicBezTo>
                      <a:pt x="557663" y="393728"/>
                      <a:pt x="507902" y="68144"/>
                      <a:pt x="723390" y="3122"/>
                    </a:cubicBezTo>
                    <a:cubicBezTo>
                      <a:pt x="925763" y="76277"/>
                      <a:pt x="764454" y="315691"/>
                      <a:pt x="641246" y="354209"/>
                    </a:cubicBezTo>
                    <a:lnTo>
                      <a:pt x="759011" y="408015"/>
                    </a:lnTo>
                    <a:cubicBezTo>
                      <a:pt x="1071565" y="249959"/>
                      <a:pt x="933843" y="-32788"/>
                      <a:pt x="678361" y="3120"/>
                    </a:cubicBezTo>
                    <a:cubicBezTo>
                      <a:pt x="352883" y="45721"/>
                      <a:pt x="452907" y="357578"/>
                      <a:pt x="214545" y="373375"/>
                    </a:cubicBezTo>
                    <a:cubicBezTo>
                      <a:pt x="-23817" y="389172"/>
                      <a:pt x="-66009" y="91589"/>
                      <a:pt x="100245" y="35556"/>
                    </a:cubicBezTo>
                    <a:close/>
                  </a:path>
                </a:pathLst>
              </a:custGeom>
              <a:gradFill flip="none" rotWithShape="1">
                <a:gsLst>
                  <a:gs pos="0">
                    <a:srgbClr val="0070C0"/>
                  </a:gs>
                  <a:gs pos="9000">
                    <a:srgbClr val="29C7FF"/>
                  </a:gs>
                  <a:gs pos="51000">
                    <a:srgbClr val="33CAFF"/>
                  </a:gs>
                  <a:gs pos="32000">
                    <a:srgbClr val="0070C0"/>
                  </a:gs>
                  <a:gs pos="97000">
                    <a:srgbClr val="005EA4"/>
                  </a:gs>
                  <a:gs pos="89000">
                    <a:srgbClr val="0070C0"/>
                  </a:gs>
                </a:gsLst>
                <a:lin ang="0" scaled="1"/>
                <a:tileRect/>
              </a:gradFill>
              <a:ln w="6350" cap="flat" cmpd="sng" algn="ctr">
                <a:solidFill>
                  <a:srgbClr val="1C2638">
                    <a:lumMod val="75000"/>
                    <a:lumOff val="25000"/>
                    <a:alpha val="77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70" name="Ovaal 169"/>
              <p:cNvSpPr/>
              <p:nvPr userDrawn="1"/>
            </p:nvSpPr>
            <p:spPr>
              <a:xfrm flipV="1">
                <a:off x="11012327" y="2951356"/>
                <a:ext cx="45720" cy="45720"/>
              </a:xfrm>
              <a:prstGeom prst="ellipse">
                <a:avLst/>
              </a:prstGeom>
              <a:solidFill>
                <a:srgbClr val="1D1D1B">
                  <a:lumMod val="50000"/>
                  <a:lumOff val="50000"/>
                  <a:alpha val="99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grpSp>
        <p:grpSp>
          <p:nvGrpSpPr>
            <p:cNvPr id="153" name="bijsnijden"/>
            <p:cNvGrpSpPr/>
            <p:nvPr/>
          </p:nvGrpSpPr>
          <p:grpSpPr>
            <a:xfrm>
              <a:off x="12371983" y="5786672"/>
              <a:ext cx="779464" cy="828260"/>
              <a:chOff x="13143038" y="5655940"/>
              <a:chExt cx="779464" cy="828260"/>
            </a:xfrm>
          </p:grpSpPr>
          <p:grpSp>
            <p:nvGrpSpPr>
              <p:cNvPr id="159" name="Groep 158"/>
              <p:cNvGrpSpPr/>
              <p:nvPr userDrawn="1"/>
            </p:nvGrpSpPr>
            <p:grpSpPr>
              <a:xfrm>
                <a:off x="13284702" y="5655940"/>
                <a:ext cx="518384" cy="468745"/>
                <a:chOff x="13352037" y="5715656"/>
                <a:chExt cx="383714" cy="346970"/>
              </a:xfrm>
            </p:grpSpPr>
            <p:sp>
              <p:nvSpPr>
                <p:cNvPr id="162" name="Rechthoek 161"/>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pic>
              <p:nvPicPr>
                <p:cNvPr id="163" name="Afbeelding 162"/>
                <p:cNvPicPr>
                  <a:picLocks noChangeAspect="1"/>
                </p:cNvPicPr>
                <p:nvPr userDrawn="1"/>
              </p:nvPicPr>
              <p:blipFill rotWithShape="1">
                <a:blip r:embed="rId5" cstate="print">
                  <a:extLst>
                    <a:ext uri="{28A0092B-C50C-407E-A947-70E740481C1C}">
                      <a14:useLocalDpi xmlns:a14="http://schemas.microsoft.com/office/drawing/2010/main" val="0"/>
                    </a:ext>
                  </a:extLst>
                </a:blip>
                <a:srcRect r="15865"/>
                <a:stretch/>
              </p:blipFill>
              <p:spPr>
                <a:xfrm>
                  <a:off x="13352037" y="5715656"/>
                  <a:ext cx="231884" cy="275611"/>
                </a:xfrm>
                <a:prstGeom prst="rect">
                  <a:avLst/>
                </a:prstGeom>
                <a:ln w="9525">
                  <a:solidFill>
                    <a:schemeClr val="bg1">
                      <a:lumMod val="50000"/>
                    </a:schemeClr>
                  </a:solidFill>
                </a:ln>
              </p:spPr>
            </p:pic>
            <p:sp>
              <p:nvSpPr>
                <p:cNvPr id="164" name="L-vorm 163"/>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sp>
              <p:nvSpPr>
                <p:cNvPr id="165" name="L-vorm 164"/>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grpSp>
          <p:sp>
            <p:nvSpPr>
              <p:cNvPr id="160" name="Tekstvak 76"/>
              <p:cNvSpPr txBox="1"/>
              <p:nvPr userDrawn="1"/>
            </p:nvSpPr>
            <p:spPr>
              <a:xfrm>
                <a:off x="13143038" y="6165304"/>
                <a:ext cx="779464" cy="261610"/>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rPr>
                  <a:t>Bijsnijden</a:t>
                </a:r>
                <a:endParaRPr kumimoji="0" lang="en-GB" sz="1050" b="1" i="0" u="none" strike="noStrike" kern="0" cap="none" spc="0" normalizeH="0" baseline="0" noProof="0" dirty="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endParaRPr>
              </a:p>
            </p:txBody>
          </p:sp>
          <p:sp>
            <p:nvSpPr>
              <p:cNvPr id="161" name="Rechthoekige driehoek 160"/>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grpSp>
        <p:grpSp>
          <p:nvGrpSpPr>
            <p:cNvPr id="154" name="Groep 153"/>
            <p:cNvGrpSpPr/>
            <p:nvPr/>
          </p:nvGrpSpPr>
          <p:grpSpPr>
            <a:xfrm>
              <a:off x="12491729" y="3471416"/>
              <a:ext cx="1114138" cy="297656"/>
              <a:chOff x="13560784" y="3471416"/>
              <a:chExt cx="1114138" cy="297656"/>
            </a:xfrm>
          </p:grpSpPr>
          <p:sp>
            <p:nvSpPr>
              <p:cNvPr id="155" name="Afgeronde rechthoek 154"/>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a:t>Invoegen</a:t>
                </a:r>
                <a:endParaRPr lang="en-GB" dirty="0"/>
              </a:p>
            </p:txBody>
          </p:sp>
          <p:cxnSp>
            <p:nvCxnSpPr>
              <p:cNvPr id="157" name="Rechte verbindingslijn 156"/>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Gelijkbenige driehoek 157"/>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177" name="Tekstvak 176"/>
          <p:cNvSpPr txBox="1"/>
          <p:nvPr userDrawn="1"/>
        </p:nvSpPr>
        <p:spPr>
          <a:xfrm>
            <a:off x="7395319" y="-383269"/>
            <a:ext cx="4803031" cy="369332"/>
          </a:xfrm>
          <a:prstGeom prst="rect">
            <a:avLst/>
          </a:prstGeom>
          <a:noFill/>
        </p:spPr>
        <p:txBody>
          <a:bodyPr wrap="square" rtlCol="0">
            <a:spAutoFit/>
          </a:bodyPr>
          <a:lstStyle/>
          <a:p>
            <a:pPr algn="r"/>
            <a:r>
              <a:rPr lang="nl-NL" sz="1800" baseline="0" dirty="0">
                <a:solidFill>
                  <a:schemeClr val="tx1">
                    <a:lumMod val="75000"/>
                    <a:lumOff val="25000"/>
                  </a:schemeClr>
                </a:solidFill>
                <a:latin typeface="Arial Black" panose="020B0A04020102020204" pitchFamily="34" charset="0"/>
                <a:cs typeface="Arial" panose="020B0604020202020204" pitchFamily="34" charset="0"/>
              </a:rPr>
              <a:t>TEKST &amp; VIDEO SLIDE</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8149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mp; visual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04642" y="368160"/>
            <a:ext cx="5402412" cy="1524669"/>
          </a:xfrm>
        </p:spPr>
        <p:txBody>
          <a:bodyPr anchor="t">
            <a:normAutofit/>
          </a:bodyPr>
          <a:lstStyle>
            <a:lvl1pPr>
              <a:defRPr sz="3200">
                <a:solidFill>
                  <a:schemeClr val="tx1">
                    <a:lumMod val="75000"/>
                    <a:lumOff val="25000"/>
                  </a:schemeClr>
                </a:solidFill>
                <a:latin typeface="Arial Black" panose="020B0A04020102020204" pitchFamily="34" charset="0"/>
              </a:defRPr>
            </a:lvl1pPr>
          </a:lstStyle>
          <a:p>
            <a:r>
              <a:rPr lang="nl-NL" dirty="0"/>
              <a:t>KLIK OM EEN TITEL IN TE VOEGEN</a:t>
            </a:r>
            <a:endParaRPr lang="en-GB" dirty="0"/>
          </a:p>
        </p:txBody>
      </p:sp>
      <p:sp>
        <p:nvSpPr>
          <p:cNvPr id="19" name="Tijdelijke aanduiding voor tekst 18"/>
          <p:cNvSpPr>
            <a:spLocks noGrp="1"/>
          </p:cNvSpPr>
          <p:nvPr>
            <p:ph type="body" sz="quarter" idx="10"/>
          </p:nvPr>
        </p:nvSpPr>
        <p:spPr>
          <a:xfrm>
            <a:off x="527657" y="1988840"/>
            <a:ext cx="5379396" cy="4211968"/>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grpSp>
        <p:nvGrpSpPr>
          <p:cNvPr id="93" name="Instructie tekstlevels"/>
          <p:cNvGrpSpPr/>
          <p:nvPr userDrawn="1"/>
        </p:nvGrpSpPr>
        <p:grpSpPr>
          <a:xfrm>
            <a:off x="-3082467" y="-101600"/>
            <a:ext cx="2778062" cy="3242568"/>
            <a:chOff x="-3352799" y="0"/>
            <a:chExt cx="2778062" cy="3242568"/>
          </a:xfrm>
        </p:grpSpPr>
        <p:sp>
          <p:nvSpPr>
            <p:cNvPr id="94" name="Rechthoek 93"/>
            <p:cNvSpPr/>
            <p:nvPr userDrawn="1"/>
          </p:nvSpPr>
          <p:spPr>
            <a:xfrm>
              <a:off x="-3352799" y="0"/>
              <a:ext cx="2778062" cy="387386"/>
            </a:xfrm>
            <a:prstGeom prst="rect">
              <a:avLst/>
            </a:prstGeom>
            <a:noFill/>
            <a:ln w="25400" cap="flat" cmpd="sng" algn="ctr">
              <a:noFill/>
              <a:prstDash val="solid"/>
            </a:ln>
            <a:effectLst/>
          </p:spPr>
          <p:txBody>
            <a:bodyPr lIns="180000" rIns="180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TEKST NIVEAUS</a:t>
              </a:r>
            </a:p>
          </p:txBody>
        </p:sp>
        <p:sp>
          <p:nvSpPr>
            <p:cNvPr id="95" name="Textfield placeholder"/>
            <p:cNvSpPr txBox="1">
              <a:spLocks/>
            </p:cNvSpPr>
            <p:nvPr userDrawn="1"/>
          </p:nvSpPr>
          <p:spPr>
            <a:xfrm>
              <a:off x="-2741856" y="2479548"/>
              <a:ext cx="2138640"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
                  <a:schemeClr val="tx1"/>
                </a:buClr>
                <a:buSzPct val="80000"/>
                <a:buFont typeface="Wingdings" pitchFamily="2" charset="2"/>
                <a:buNone/>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Basic text (19 pt.)</a:t>
              </a:r>
            </a:p>
          </p:txBody>
        </p:sp>
        <p:sp>
          <p:nvSpPr>
            <p:cNvPr id="96" name="Ovaal 95"/>
            <p:cNvSpPr/>
            <p:nvPr userDrawn="1"/>
          </p:nvSpPr>
          <p:spPr>
            <a:xfrm>
              <a:off x="-3115235" y="1747541"/>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97" name="Ovaal 96"/>
            <p:cNvSpPr/>
            <p:nvPr userDrawn="1"/>
          </p:nvSpPr>
          <p:spPr>
            <a:xfrm>
              <a:off x="-3115235" y="210087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sp>
          <p:nvSpPr>
            <p:cNvPr id="98" name="Ovaal 97"/>
            <p:cNvSpPr/>
            <p:nvPr userDrawn="1"/>
          </p:nvSpPr>
          <p:spPr>
            <a:xfrm>
              <a:off x="-3115235" y="2454211"/>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3</a:t>
              </a:r>
            </a:p>
          </p:txBody>
        </p:sp>
        <p:sp>
          <p:nvSpPr>
            <p:cNvPr id="99" name="Ovaal 98"/>
            <p:cNvSpPr/>
            <p:nvPr userDrawn="1"/>
          </p:nvSpPr>
          <p:spPr>
            <a:xfrm>
              <a:off x="-3115235" y="280754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4</a:t>
              </a:r>
            </a:p>
          </p:txBody>
        </p:sp>
        <p:sp>
          <p:nvSpPr>
            <p:cNvPr id="100" name="Textfield placeholder"/>
            <p:cNvSpPr txBox="1">
              <a:spLocks/>
            </p:cNvSpPr>
            <p:nvPr userDrawn="1"/>
          </p:nvSpPr>
          <p:spPr>
            <a:xfrm>
              <a:off x="-2726469" y="1769272"/>
              <a:ext cx="2138640"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tx1"/>
                </a:buClr>
                <a:buSzPct val="100000"/>
                <a:buFont typeface="Arial" panose="020B0604020202020204" pitchFamily="34" charset="0"/>
                <a:buChar char="•"/>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Bullet (19 pt.)</a:t>
              </a:r>
            </a:p>
          </p:txBody>
        </p:sp>
        <p:sp>
          <p:nvSpPr>
            <p:cNvPr id="101" name="Textfield placeholder"/>
            <p:cNvSpPr txBox="1">
              <a:spLocks/>
            </p:cNvSpPr>
            <p:nvPr userDrawn="1"/>
          </p:nvSpPr>
          <p:spPr>
            <a:xfrm>
              <a:off x="-2726469" y="2123586"/>
              <a:ext cx="2138640"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tx1"/>
                </a:buClr>
                <a:buSzTx/>
                <a:buFont typeface="Arial" panose="020B0604020202020204" pitchFamily="34" charset="0"/>
                <a:buChar char="•"/>
                <a:tabLst>
                  <a:tab pos="4394200" algn="l"/>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Sub-bullet (19 pt.)</a:t>
              </a:r>
            </a:p>
          </p:txBody>
        </p:sp>
        <p:sp>
          <p:nvSpPr>
            <p:cNvPr id="102" name="Textfield placeholder"/>
            <p:cNvSpPr txBox="1">
              <a:spLocks/>
            </p:cNvSpPr>
            <p:nvPr userDrawn="1"/>
          </p:nvSpPr>
          <p:spPr>
            <a:xfrm>
              <a:off x="-2726469" y="2843119"/>
              <a:ext cx="2138640"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
                  <a:schemeClr val="tx1"/>
                </a:buClr>
                <a:buSzTx/>
                <a:buFont typeface="Arial" panose="020B0604020202020204" pitchFamily="34" charset="0"/>
                <a:buNone/>
                <a:tabLst/>
                <a:defRPr/>
              </a:pPr>
              <a:r>
                <a:rPr kumimoji="0" lang="en-GB" sz="1200" b="1"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Basic sub-header (19 pt.)</a:t>
              </a:r>
            </a:p>
          </p:txBody>
        </p:sp>
        <p:cxnSp>
          <p:nvCxnSpPr>
            <p:cNvPr id="103" name="Rechte verbindingslijn 102"/>
            <p:cNvCxnSpPr/>
            <p:nvPr userDrawn="1"/>
          </p:nvCxnSpPr>
          <p:spPr>
            <a:xfrm>
              <a:off x="-3144627" y="376500"/>
              <a:ext cx="2569889" cy="0"/>
            </a:xfrm>
            <a:prstGeom prst="line">
              <a:avLst/>
            </a:prstGeom>
            <a:noFill/>
            <a:ln w="9525" cap="flat" cmpd="sng" algn="ctr">
              <a:solidFill>
                <a:schemeClr val="tx2"/>
              </a:solidFill>
              <a:prstDash val="solid"/>
            </a:ln>
            <a:effectLst/>
          </p:spPr>
        </p:cxnSp>
        <p:cxnSp>
          <p:nvCxnSpPr>
            <p:cNvPr id="104" name="Rechte verbindingslijn 103"/>
            <p:cNvCxnSpPr/>
            <p:nvPr userDrawn="1"/>
          </p:nvCxnSpPr>
          <p:spPr>
            <a:xfrm>
              <a:off x="-3144627" y="1610333"/>
              <a:ext cx="2556798" cy="0"/>
            </a:xfrm>
            <a:prstGeom prst="line">
              <a:avLst/>
            </a:prstGeom>
            <a:noFill/>
            <a:ln w="9525" cap="flat" cmpd="sng" algn="ctr">
              <a:solidFill>
                <a:schemeClr val="tx2"/>
              </a:solidFill>
              <a:prstDash val="solid"/>
            </a:ln>
            <a:effectLst/>
          </p:spPr>
        </p:cxnSp>
        <p:cxnSp>
          <p:nvCxnSpPr>
            <p:cNvPr id="105" name="Rechte verbindingslijn 104"/>
            <p:cNvCxnSpPr/>
            <p:nvPr userDrawn="1"/>
          </p:nvCxnSpPr>
          <p:spPr>
            <a:xfrm>
              <a:off x="-3144627" y="3242568"/>
              <a:ext cx="2556798" cy="0"/>
            </a:xfrm>
            <a:prstGeom prst="line">
              <a:avLst/>
            </a:prstGeom>
            <a:noFill/>
            <a:ln w="9525" cap="flat" cmpd="sng" algn="ctr">
              <a:solidFill>
                <a:schemeClr val="tx2"/>
              </a:solidFill>
              <a:prstDash val="solid"/>
            </a:ln>
            <a:effectLst/>
          </p:spPr>
        </p:cxnSp>
        <p:pic>
          <p:nvPicPr>
            <p:cNvPr id="106"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 r="75697" b="23577"/>
            <a:stretch/>
          </p:blipFill>
          <p:spPr bwMode="auto">
            <a:xfrm>
              <a:off x="-3133536" y="967488"/>
              <a:ext cx="516568" cy="462110"/>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 name="Picture 4"/>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80548"/>
            <a:stretch/>
          </p:blipFill>
          <p:spPr bwMode="auto">
            <a:xfrm>
              <a:off x="-3139524" y="548389"/>
              <a:ext cx="521012" cy="338492"/>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8" name="Groep 107"/>
            <p:cNvGrpSpPr/>
            <p:nvPr userDrawn="1"/>
          </p:nvGrpSpPr>
          <p:grpSpPr>
            <a:xfrm>
              <a:off x="-2238584" y="512847"/>
              <a:ext cx="409108" cy="427699"/>
              <a:chOff x="-1085063" y="758027"/>
              <a:chExt cx="633799" cy="622540"/>
            </a:xfrm>
          </p:grpSpPr>
          <p:sp>
            <p:nvSpPr>
              <p:cNvPr id="127" name="Afgeronde rechthoek 126"/>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nvGrpSpPr>
              <p:cNvPr id="128" name="Groep 127"/>
              <p:cNvGrpSpPr/>
              <p:nvPr userDrawn="1"/>
            </p:nvGrpSpPr>
            <p:grpSpPr>
              <a:xfrm>
                <a:off x="-977746" y="864082"/>
                <a:ext cx="419166" cy="410430"/>
                <a:chOff x="6366933" y="309013"/>
                <a:chExt cx="1901295" cy="1861668"/>
              </a:xfrm>
              <a:solidFill>
                <a:srgbClr val="000000"/>
              </a:solidFill>
            </p:grpSpPr>
            <p:sp>
              <p:nvSpPr>
                <p:cNvPr id="129" name="Rechthoek 128"/>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0" name="Rechthoek 129"/>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1" name="Rechthoek 130"/>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2" name="Rechthoek 131"/>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3" name="Rechthoek 132"/>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4" name="Rechthoek 133"/>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5" name="Rechthoek 134"/>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6" name="Rechthoek 135"/>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7" name="Rechthoek 136"/>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8" name="Rechthoek 137"/>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9" name="Vrije vorm 138"/>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grpSp>
        <p:grpSp>
          <p:nvGrpSpPr>
            <p:cNvPr id="109" name="Groep 108"/>
            <p:cNvGrpSpPr/>
            <p:nvPr userDrawn="1"/>
          </p:nvGrpSpPr>
          <p:grpSpPr>
            <a:xfrm>
              <a:off x="-2233988" y="1061225"/>
              <a:ext cx="409108" cy="427699"/>
              <a:chOff x="-1845083" y="758027"/>
              <a:chExt cx="633799" cy="622540"/>
            </a:xfrm>
          </p:grpSpPr>
          <p:sp>
            <p:nvSpPr>
              <p:cNvPr id="114" name="Afgeronde rechthoek 113"/>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nvGrpSpPr>
              <p:cNvPr id="115" name="Groep 114"/>
              <p:cNvGrpSpPr/>
              <p:nvPr userDrawn="1"/>
            </p:nvGrpSpPr>
            <p:grpSpPr>
              <a:xfrm>
                <a:off x="-1737766" y="864082"/>
                <a:ext cx="419166" cy="410430"/>
                <a:chOff x="3708400" y="309013"/>
                <a:chExt cx="1901295" cy="1861668"/>
              </a:xfrm>
              <a:solidFill>
                <a:srgbClr val="000000"/>
              </a:solidFill>
            </p:grpSpPr>
            <p:sp>
              <p:nvSpPr>
                <p:cNvPr id="116" name="Rechthoek 115"/>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17" name="Rechthoek 116"/>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18" name="Rechthoek 117"/>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19" name="Rechthoek 118"/>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20" name="Rechthoek 119"/>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21" name="Rechthoek 120"/>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22" name="Rechthoek 121"/>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23" name="Rechthoek 122"/>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24" name="Rechthoek 123"/>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25" name="Rechthoek 124"/>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26" name="Vrije vorm 125"/>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grpSp>
        <p:cxnSp>
          <p:nvCxnSpPr>
            <p:cNvPr id="110" name="Rechte verbindingslijn 109"/>
            <p:cNvCxnSpPr>
              <a:endCxn id="114" idx="1"/>
            </p:cNvCxnSpPr>
            <p:nvPr userDrawn="1"/>
          </p:nvCxnSpPr>
          <p:spPr>
            <a:xfrm>
              <a:off x="-2977008" y="1107166"/>
              <a:ext cx="743020" cy="167909"/>
            </a:xfrm>
            <a:prstGeom prst="line">
              <a:avLst/>
            </a:prstGeom>
            <a:noFill/>
            <a:ln w="9525" cap="flat" cmpd="sng" algn="ctr">
              <a:solidFill>
                <a:schemeClr val="tx2"/>
              </a:solidFill>
              <a:prstDash val="solid"/>
              <a:headEnd type="oval"/>
            </a:ln>
            <a:effectLst/>
          </p:spPr>
        </p:cxnSp>
        <p:cxnSp>
          <p:nvCxnSpPr>
            <p:cNvPr id="111" name="Rechte verbindingslijn 110"/>
            <p:cNvCxnSpPr>
              <a:endCxn id="127" idx="1"/>
            </p:cNvCxnSpPr>
            <p:nvPr userDrawn="1"/>
          </p:nvCxnSpPr>
          <p:spPr>
            <a:xfrm flipV="1">
              <a:off x="-2741856" y="726697"/>
              <a:ext cx="503272" cy="299284"/>
            </a:xfrm>
            <a:prstGeom prst="line">
              <a:avLst/>
            </a:prstGeom>
            <a:noFill/>
            <a:ln w="9525" cap="flat" cmpd="sng" algn="ctr">
              <a:solidFill>
                <a:schemeClr val="tx2"/>
              </a:solidFill>
              <a:prstDash val="solid"/>
              <a:headEnd type="oval"/>
            </a:ln>
            <a:effectLst/>
          </p:spPr>
        </p:cxnSp>
        <p:sp>
          <p:nvSpPr>
            <p:cNvPr id="112" name="Textfield placeholder"/>
            <p:cNvSpPr txBox="1">
              <a:spLocks/>
            </p:cNvSpPr>
            <p:nvPr userDrawn="1"/>
          </p:nvSpPr>
          <p:spPr>
            <a:xfrm>
              <a:off x="-1631706" y="512848"/>
              <a:ext cx="1043877"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en-GB" sz="12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Level up</a:t>
              </a:r>
            </a:p>
          </p:txBody>
        </p:sp>
        <p:sp>
          <p:nvSpPr>
            <p:cNvPr id="113" name="Textfield placeholder"/>
            <p:cNvSpPr txBox="1">
              <a:spLocks/>
            </p:cNvSpPr>
            <p:nvPr userDrawn="1"/>
          </p:nvSpPr>
          <p:spPr>
            <a:xfrm>
              <a:off x="-1631706" y="1061226"/>
              <a:ext cx="1056968"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en-GB" sz="12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Level down</a:t>
              </a:r>
            </a:p>
          </p:txBody>
        </p:sp>
      </p:grpSp>
      <p:grpSp>
        <p:nvGrpSpPr>
          <p:cNvPr id="140" name="Groep 139"/>
          <p:cNvGrpSpPr/>
          <p:nvPr userDrawn="1"/>
        </p:nvGrpSpPr>
        <p:grpSpPr>
          <a:xfrm>
            <a:off x="12309443" y="-100346"/>
            <a:ext cx="2773430" cy="6957092"/>
            <a:chOff x="12309443" y="-100346"/>
            <a:chExt cx="2773430" cy="6957092"/>
          </a:xfrm>
        </p:grpSpPr>
        <p:sp>
          <p:nvSpPr>
            <p:cNvPr id="141" name="Rechthoek 140"/>
            <p:cNvSpPr/>
            <p:nvPr userDrawn="1"/>
          </p:nvSpPr>
          <p:spPr>
            <a:xfrm>
              <a:off x="12309443"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all" spc="0" normalizeH="0" baseline="0" noProof="0" dirty="0" err="1">
                  <a:ln>
                    <a:noFill/>
                  </a:ln>
                  <a:solidFill>
                    <a:schemeClr val="tx2"/>
                  </a:solidFill>
                  <a:effectLst/>
                  <a:uLnTx/>
                  <a:uFillTx/>
                  <a:latin typeface="Segoe UI Light" panose="020B0502040204020203" pitchFamily="34" charset="0"/>
                  <a:cs typeface="Segoe UI Light" panose="020B0502040204020203" pitchFamily="34" charset="0"/>
                </a:rPr>
                <a:t>VIdeo</a:t>
              </a:r>
              <a:r>
                <a:rPr kumimoji="0" lang="nl-NL" sz="1600" b="1" i="0" u="none" strike="noStrike" kern="0" cap="all"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 INVOEGEN</a:t>
              </a:r>
            </a:p>
          </p:txBody>
        </p:sp>
        <p:sp>
          <p:nvSpPr>
            <p:cNvPr id="142" name="Tekstvak 33"/>
            <p:cNvSpPr txBox="1"/>
            <p:nvPr userDrawn="1"/>
          </p:nvSpPr>
          <p:spPr>
            <a:xfrm>
              <a:off x="12496328" y="888538"/>
              <a:ext cx="255695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Klik op het icoon om een video</a:t>
              </a:r>
              <a:b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in te voegen</a:t>
              </a:r>
              <a:endPar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43" name="Tekstvak 33"/>
            <p:cNvSpPr txBox="1"/>
            <p:nvPr userDrawn="1"/>
          </p:nvSpPr>
          <p:spPr>
            <a:xfrm>
              <a:off x="12496666" y="2792939"/>
              <a:ext cx="2556613"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Selecteer</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de video die u wilt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endParaRPr kumimoji="0" lang="nl-NL"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44" name="Ovaal 143"/>
            <p:cNvSpPr/>
            <p:nvPr userDrawn="1"/>
          </p:nvSpPr>
          <p:spPr>
            <a:xfrm>
              <a:off x="1249829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45" name="Ovaal 144"/>
            <p:cNvSpPr/>
            <p:nvPr userDrawn="1"/>
          </p:nvSpPr>
          <p:spPr>
            <a:xfrm>
              <a:off x="1249829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146" name="Rechte verbindingslijn 145"/>
            <p:cNvCxnSpPr/>
            <p:nvPr userDrawn="1"/>
          </p:nvCxnSpPr>
          <p:spPr>
            <a:xfrm>
              <a:off x="12485780" y="288269"/>
              <a:ext cx="2556613" cy="0"/>
            </a:xfrm>
            <a:prstGeom prst="line">
              <a:avLst/>
            </a:prstGeom>
            <a:noFill/>
            <a:ln w="9525" cap="flat" cmpd="sng" algn="ctr">
              <a:solidFill>
                <a:schemeClr val="tx2"/>
              </a:solidFill>
              <a:prstDash val="solid"/>
            </a:ln>
            <a:effectLst/>
          </p:spPr>
        </p:cxnSp>
        <p:cxnSp>
          <p:nvCxnSpPr>
            <p:cNvPr id="147" name="Rechte verbindingslijn 146"/>
            <p:cNvCxnSpPr/>
            <p:nvPr userDrawn="1"/>
          </p:nvCxnSpPr>
          <p:spPr>
            <a:xfrm>
              <a:off x="12485441" y="2167521"/>
              <a:ext cx="2556952" cy="0"/>
            </a:xfrm>
            <a:prstGeom prst="line">
              <a:avLst/>
            </a:prstGeom>
            <a:noFill/>
            <a:ln w="9525" cap="flat" cmpd="sng" algn="ctr">
              <a:solidFill>
                <a:schemeClr val="tx2"/>
              </a:solidFill>
              <a:prstDash val="solid"/>
            </a:ln>
            <a:effectLst/>
          </p:spPr>
        </p:cxnSp>
        <p:cxnSp>
          <p:nvCxnSpPr>
            <p:cNvPr id="148" name="Rechte verbindingslijn 147"/>
            <p:cNvCxnSpPr/>
            <p:nvPr userDrawn="1"/>
          </p:nvCxnSpPr>
          <p:spPr>
            <a:xfrm>
              <a:off x="12485780" y="4022832"/>
              <a:ext cx="2556613" cy="0"/>
            </a:xfrm>
            <a:prstGeom prst="line">
              <a:avLst/>
            </a:prstGeom>
            <a:noFill/>
            <a:ln w="9525" cap="flat" cmpd="sng" algn="ctr">
              <a:solidFill>
                <a:schemeClr val="tx2"/>
              </a:solidFill>
              <a:prstDash val="solid"/>
            </a:ln>
            <a:effectLst/>
          </p:spPr>
        </p:cxnSp>
        <p:sp>
          <p:nvSpPr>
            <p:cNvPr id="149" name="Tekstvak 33"/>
            <p:cNvSpPr txBox="1"/>
            <p:nvPr userDrawn="1"/>
          </p:nvSpPr>
          <p:spPr>
            <a:xfrm>
              <a:off x="12498296" y="4699049"/>
              <a:ext cx="2544098" cy="9524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Als</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u de video wilt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schalen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b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of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verslepen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ga</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naar</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b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Hulpmiddelen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voor</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lang="en-US" sz="1200" b="1" kern="0" dirty="0">
                  <a:latin typeface="Segoe UI Light" panose="020B0502040204020203" pitchFamily="34" charset="0"/>
                  <a:cs typeface="Segoe UI Light" panose="020B0502040204020203" pitchFamily="34" charset="0"/>
                </a:rPr>
                <a:t>video</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b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Bijsnijden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endParaRPr kumimoji="0" lang="nl-NL"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50" name="Ovaal 149"/>
            <p:cNvSpPr/>
            <p:nvPr userDrawn="1"/>
          </p:nvSpPr>
          <p:spPr>
            <a:xfrm>
              <a:off x="12498295" y="418275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3</a:t>
              </a:r>
              <a:endPar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endParaRPr>
            </a:p>
          </p:txBody>
        </p:sp>
        <p:cxnSp>
          <p:nvCxnSpPr>
            <p:cNvPr id="151" name="Rechte verbindingslijn 150"/>
            <p:cNvCxnSpPr/>
            <p:nvPr userDrawn="1"/>
          </p:nvCxnSpPr>
          <p:spPr>
            <a:xfrm>
              <a:off x="12485780" y="6856746"/>
              <a:ext cx="2556613" cy="0"/>
            </a:xfrm>
            <a:prstGeom prst="line">
              <a:avLst/>
            </a:prstGeom>
            <a:noFill/>
            <a:ln w="9525" cap="flat" cmpd="sng" algn="ctr">
              <a:solidFill>
                <a:schemeClr val="tx2"/>
              </a:solidFill>
              <a:prstDash val="solid"/>
            </a:ln>
            <a:effectLst/>
          </p:spPr>
        </p:cxnSp>
        <p:grpSp>
          <p:nvGrpSpPr>
            <p:cNvPr id="152" name="Video icoon"/>
            <p:cNvGrpSpPr/>
            <p:nvPr/>
          </p:nvGrpSpPr>
          <p:grpSpPr>
            <a:xfrm>
              <a:off x="12498674" y="1474362"/>
              <a:ext cx="510875" cy="521956"/>
              <a:chOff x="10510560" y="2589326"/>
              <a:chExt cx="939297" cy="959670"/>
            </a:xfrm>
          </p:grpSpPr>
          <p:sp>
            <p:nvSpPr>
              <p:cNvPr id="166" name="Ovaal 165"/>
              <p:cNvSpPr/>
              <p:nvPr userDrawn="1"/>
            </p:nvSpPr>
            <p:spPr>
              <a:xfrm>
                <a:off x="10565049" y="2589326"/>
                <a:ext cx="769780" cy="769780"/>
              </a:xfrm>
              <a:prstGeom prst="ellipse">
                <a:avLst/>
              </a:prstGeom>
              <a:gradFill flip="none" rotWithShape="1">
                <a:gsLst>
                  <a:gs pos="53000">
                    <a:srgbClr val="1D1D1B">
                      <a:lumMod val="25000"/>
                      <a:lumOff val="75000"/>
                    </a:srgbClr>
                  </a:gs>
                  <a:gs pos="100000">
                    <a:srgbClr val="1D1D1B">
                      <a:lumMod val="50000"/>
                      <a:lumOff val="50000"/>
                    </a:srgbClr>
                  </a:gs>
                </a:gsLst>
                <a:lin ang="8100000" scaled="1"/>
                <a:tileRect/>
              </a:gradFill>
              <a:ln w="19050" cap="flat" cmpd="sng" algn="ctr">
                <a:solidFill>
                  <a:srgbClr val="FFFFFF">
                    <a:lumMod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67" name="Ovaal 166"/>
              <p:cNvSpPr/>
              <p:nvPr userDrawn="1"/>
            </p:nvSpPr>
            <p:spPr>
              <a:xfrm>
                <a:off x="10646722" y="2589326"/>
                <a:ext cx="769780" cy="769780"/>
              </a:xfrm>
              <a:prstGeom prst="ellipse">
                <a:avLst/>
              </a:prstGeom>
              <a:gradFill>
                <a:gsLst>
                  <a:gs pos="0">
                    <a:srgbClr val="1D1D1B">
                      <a:lumMod val="10000"/>
                      <a:lumOff val="90000"/>
                    </a:srgbClr>
                  </a:gs>
                  <a:gs pos="100000">
                    <a:srgbClr val="1D1D1B">
                      <a:lumMod val="25000"/>
                      <a:lumOff val="75000"/>
                    </a:srgbClr>
                  </a:gs>
                </a:gsLst>
                <a:lin ang="8100000" scaled="1"/>
              </a:gradFill>
              <a:ln w="19050" cap="flat" cmpd="sng" algn="ctr">
                <a:solidFill>
                  <a:srgbClr val="FFFFFF">
                    <a:lumMod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grpSp>
            <p:nvGrpSpPr>
              <p:cNvPr id="168" name="Groep 167"/>
              <p:cNvGrpSpPr/>
              <p:nvPr userDrawn="1"/>
            </p:nvGrpSpPr>
            <p:grpSpPr>
              <a:xfrm>
                <a:off x="10704223" y="2644466"/>
                <a:ext cx="655000" cy="631020"/>
                <a:chOff x="10707687" y="2647930"/>
                <a:chExt cx="655000" cy="631020"/>
              </a:xfrm>
            </p:grpSpPr>
            <p:sp>
              <p:nvSpPr>
                <p:cNvPr id="171" name="Ovaal 170"/>
                <p:cNvSpPr/>
                <p:nvPr userDrawn="1"/>
              </p:nvSpPr>
              <p:spPr>
                <a:xfrm>
                  <a:off x="10923711" y="2647930"/>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72" name="Ovaal 171"/>
                <p:cNvSpPr/>
                <p:nvPr userDrawn="1"/>
              </p:nvSpPr>
              <p:spPr>
                <a:xfrm>
                  <a:off x="10707687" y="2800330"/>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73" name="Ovaal 172"/>
                <p:cNvSpPr/>
                <p:nvPr userDrawn="1"/>
              </p:nvSpPr>
              <p:spPr>
                <a:xfrm>
                  <a:off x="11146663" y="2800330"/>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74" name="Ovaal 173"/>
                <p:cNvSpPr/>
                <p:nvPr userDrawn="1"/>
              </p:nvSpPr>
              <p:spPr>
                <a:xfrm>
                  <a:off x="10793802" y="3062926"/>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75" name="Ovaal 174"/>
                <p:cNvSpPr/>
                <p:nvPr userDrawn="1"/>
              </p:nvSpPr>
              <p:spPr>
                <a:xfrm>
                  <a:off x="11067727" y="3062926"/>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76" name="Ovaal 175"/>
                <p:cNvSpPr/>
                <p:nvPr userDrawn="1"/>
              </p:nvSpPr>
              <p:spPr>
                <a:xfrm>
                  <a:off x="10953403" y="2892430"/>
                  <a:ext cx="170496" cy="170496"/>
                </a:xfrm>
                <a:prstGeom prst="ellipse">
                  <a:avLst/>
                </a:prstGeom>
                <a:gradFill>
                  <a:gsLst>
                    <a:gs pos="0">
                      <a:srgbClr val="1D1D1B">
                        <a:lumMod val="10000"/>
                        <a:lumOff val="90000"/>
                      </a:srgbClr>
                    </a:gs>
                    <a:gs pos="100000">
                      <a:srgbClr val="1D1D1B">
                        <a:lumMod val="25000"/>
                        <a:lumOff val="75000"/>
                      </a:srgbClr>
                    </a:gs>
                  </a:gsLst>
                  <a:path path="circle">
                    <a:fillToRect l="100000" t="100000"/>
                  </a:path>
                </a:gradFill>
                <a:ln w="25400" cap="flat" cmpd="sng" algn="ctr">
                  <a:solidFill>
                    <a:srgbClr val="FFFFFF">
                      <a:lumMod val="65000"/>
                      <a:alpha val="38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grpSp>
          <p:sp>
            <p:nvSpPr>
              <p:cNvPr id="169" name="Rechthoek 10"/>
              <p:cNvSpPr/>
              <p:nvPr userDrawn="1"/>
            </p:nvSpPr>
            <p:spPr>
              <a:xfrm>
                <a:off x="10510560" y="3140981"/>
                <a:ext cx="939297" cy="408015"/>
              </a:xfrm>
              <a:custGeom>
                <a:avLst/>
                <a:gdLst>
                  <a:gd name="connsiteX0" fmla="*/ 0 w 1129820"/>
                  <a:gd name="connsiteY0" fmla="*/ 0 h 386313"/>
                  <a:gd name="connsiteX1" fmla="*/ 1129820 w 1129820"/>
                  <a:gd name="connsiteY1" fmla="*/ 0 h 386313"/>
                  <a:gd name="connsiteX2" fmla="*/ 1129820 w 1129820"/>
                  <a:gd name="connsiteY2" fmla="*/ 386313 h 386313"/>
                  <a:gd name="connsiteX3" fmla="*/ 0 w 1129820"/>
                  <a:gd name="connsiteY3" fmla="*/ 386313 h 386313"/>
                  <a:gd name="connsiteX4" fmla="*/ 0 w 1129820"/>
                  <a:gd name="connsiteY4" fmla="*/ 0 h 386313"/>
                  <a:gd name="connsiteX0" fmla="*/ 145473 w 1129820"/>
                  <a:gd name="connsiteY0" fmla="*/ 0 h 427876"/>
                  <a:gd name="connsiteX1" fmla="*/ 1129820 w 1129820"/>
                  <a:gd name="connsiteY1" fmla="*/ 41563 h 427876"/>
                  <a:gd name="connsiteX2" fmla="*/ 1129820 w 1129820"/>
                  <a:gd name="connsiteY2" fmla="*/ 427876 h 427876"/>
                  <a:gd name="connsiteX3" fmla="*/ 0 w 1129820"/>
                  <a:gd name="connsiteY3" fmla="*/ 427876 h 427876"/>
                  <a:gd name="connsiteX4" fmla="*/ 145473 w 1129820"/>
                  <a:gd name="connsiteY4" fmla="*/ 0 h 427876"/>
                  <a:gd name="connsiteX0" fmla="*/ 145473 w 1129820"/>
                  <a:gd name="connsiteY0" fmla="*/ 0 h 427876"/>
                  <a:gd name="connsiteX1" fmla="*/ 1129820 w 1129820"/>
                  <a:gd name="connsiteY1" fmla="*/ 41563 h 427876"/>
                  <a:gd name="connsiteX2" fmla="*/ 1129820 w 1129820"/>
                  <a:gd name="connsiteY2" fmla="*/ 427876 h 427876"/>
                  <a:gd name="connsiteX3" fmla="*/ 0 w 1129820"/>
                  <a:gd name="connsiteY3" fmla="*/ 427876 h 427876"/>
                  <a:gd name="connsiteX4" fmla="*/ 145473 w 1129820"/>
                  <a:gd name="connsiteY4" fmla="*/ 0 h 427876"/>
                  <a:gd name="connsiteX0" fmla="*/ 33864 w 1018211"/>
                  <a:gd name="connsiteY0" fmla="*/ 0 h 427876"/>
                  <a:gd name="connsiteX1" fmla="*/ 1018211 w 1018211"/>
                  <a:gd name="connsiteY1" fmla="*/ 41563 h 427876"/>
                  <a:gd name="connsiteX2" fmla="*/ 1018211 w 1018211"/>
                  <a:gd name="connsiteY2" fmla="*/ 427876 h 427876"/>
                  <a:gd name="connsiteX3" fmla="*/ 151628 w 1018211"/>
                  <a:gd name="connsiteY3" fmla="*/ 310112 h 427876"/>
                  <a:gd name="connsiteX4" fmla="*/ 33864 w 1018211"/>
                  <a:gd name="connsiteY4" fmla="*/ 0 h 427876"/>
                  <a:gd name="connsiteX0" fmla="*/ 100890 w 1085237"/>
                  <a:gd name="connsiteY0" fmla="*/ 0 h 427876"/>
                  <a:gd name="connsiteX1" fmla="*/ 1085237 w 1085237"/>
                  <a:gd name="connsiteY1" fmla="*/ 41563 h 427876"/>
                  <a:gd name="connsiteX2" fmla="*/ 1085237 w 1085237"/>
                  <a:gd name="connsiteY2" fmla="*/ 427876 h 427876"/>
                  <a:gd name="connsiteX3" fmla="*/ 218654 w 1085237"/>
                  <a:gd name="connsiteY3" fmla="*/ 310112 h 427876"/>
                  <a:gd name="connsiteX4" fmla="*/ 100890 w 1085237"/>
                  <a:gd name="connsiteY4" fmla="*/ 0 h 427876"/>
                  <a:gd name="connsiteX0" fmla="*/ 103919 w 1081338"/>
                  <a:gd name="connsiteY0" fmla="*/ 0 h 448658"/>
                  <a:gd name="connsiteX1" fmla="*/ 1081338 w 1081338"/>
                  <a:gd name="connsiteY1" fmla="*/ 62345 h 448658"/>
                  <a:gd name="connsiteX2" fmla="*/ 1081338 w 1081338"/>
                  <a:gd name="connsiteY2" fmla="*/ 448658 h 448658"/>
                  <a:gd name="connsiteX3" fmla="*/ 214755 w 1081338"/>
                  <a:gd name="connsiteY3" fmla="*/ 330894 h 448658"/>
                  <a:gd name="connsiteX4" fmla="*/ 103919 w 1081338"/>
                  <a:gd name="connsiteY4" fmla="*/ 0 h 448658"/>
                  <a:gd name="connsiteX0" fmla="*/ 123695 w 1101114"/>
                  <a:gd name="connsiteY0" fmla="*/ 0 h 448658"/>
                  <a:gd name="connsiteX1" fmla="*/ 1101114 w 1101114"/>
                  <a:gd name="connsiteY1" fmla="*/ 62345 h 448658"/>
                  <a:gd name="connsiteX2" fmla="*/ 1101114 w 1101114"/>
                  <a:gd name="connsiteY2" fmla="*/ 448658 h 448658"/>
                  <a:gd name="connsiteX3" fmla="*/ 234531 w 1101114"/>
                  <a:gd name="connsiteY3" fmla="*/ 330894 h 448658"/>
                  <a:gd name="connsiteX4" fmla="*/ 123695 w 1101114"/>
                  <a:gd name="connsiteY4" fmla="*/ 0 h 448658"/>
                  <a:gd name="connsiteX0" fmla="*/ 123695 w 1101114"/>
                  <a:gd name="connsiteY0" fmla="*/ 0 h 448658"/>
                  <a:gd name="connsiteX1" fmla="*/ 1101114 w 1101114"/>
                  <a:gd name="connsiteY1" fmla="*/ 62345 h 448658"/>
                  <a:gd name="connsiteX2" fmla="*/ 1101114 w 1101114"/>
                  <a:gd name="connsiteY2" fmla="*/ 448658 h 448658"/>
                  <a:gd name="connsiteX3" fmla="*/ 403939 w 1101114"/>
                  <a:gd name="connsiteY3" fmla="*/ 175382 h 448658"/>
                  <a:gd name="connsiteX4" fmla="*/ 234531 w 1101114"/>
                  <a:gd name="connsiteY4" fmla="*/ 330894 h 448658"/>
                  <a:gd name="connsiteX5" fmla="*/ 123695 w 1101114"/>
                  <a:gd name="connsiteY5" fmla="*/ 0 h 448658"/>
                  <a:gd name="connsiteX0" fmla="*/ 123695 w 1101114"/>
                  <a:gd name="connsiteY0" fmla="*/ 4727 h 453385"/>
                  <a:gd name="connsiteX1" fmla="*/ 1101114 w 1101114"/>
                  <a:gd name="connsiteY1" fmla="*/ 67072 h 453385"/>
                  <a:gd name="connsiteX2" fmla="*/ 1101114 w 1101114"/>
                  <a:gd name="connsiteY2" fmla="*/ 453385 h 453385"/>
                  <a:gd name="connsiteX3" fmla="*/ 577120 w 1101114"/>
                  <a:gd name="connsiteY3" fmla="*/ 0 h 453385"/>
                  <a:gd name="connsiteX4" fmla="*/ 234531 w 1101114"/>
                  <a:gd name="connsiteY4" fmla="*/ 335621 h 453385"/>
                  <a:gd name="connsiteX5" fmla="*/ 123695 w 1101114"/>
                  <a:gd name="connsiteY5" fmla="*/ 4727 h 453385"/>
                  <a:gd name="connsiteX0" fmla="*/ 123695 w 1101114"/>
                  <a:gd name="connsiteY0" fmla="*/ 4727 h 453385"/>
                  <a:gd name="connsiteX1" fmla="*/ 1101114 w 1101114"/>
                  <a:gd name="connsiteY1" fmla="*/ 67072 h 453385"/>
                  <a:gd name="connsiteX2" fmla="*/ 1101114 w 1101114"/>
                  <a:gd name="connsiteY2" fmla="*/ 453385 h 453385"/>
                  <a:gd name="connsiteX3" fmla="*/ 577120 w 1101114"/>
                  <a:gd name="connsiteY3" fmla="*/ 0 h 453385"/>
                  <a:gd name="connsiteX4" fmla="*/ 234531 w 1101114"/>
                  <a:gd name="connsiteY4" fmla="*/ 335621 h 453385"/>
                  <a:gd name="connsiteX5" fmla="*/ 123695 w 1101114"/>
                  <a:gd name="connsiteY5" fmla="*/ 4727 h 453385"/>
                  <a:gd name="connsiteX0" fmla="*/ 123695 w 1101114"/>
                  <a:gd name="connsiteY0" fmla="*/ 11654 h 460312"/>
                  <a:gd name="connsiteX1" fmla="*/ 1101114 w 1101114"/>
                  <a:gd name="connsiteY1" fmla="*/ 73999 h 460312"/>
                  <a:gd name="connsiteX2" fmla="*/ 1101114 w 1101114"/>
                  <a:gd name="connsiteY2" fmla="*/ 460312 h 460312"/>
                  <a:gd name="connsiteX3" fmla="*/ 604829 w 1101114"/>
                  <a:gd name="connsiteY3" fmla="*/ 0 h 460312"/>
                  <a:gd name="connsiteX4" fmla="*/ 234531 w 1101114"/>
                  <a:gd name="connsiteY4" fmla="*/ 342548 h 460312"/>
                  <a:gd name="connsiteX5" fmla="*/ 123695 w 1101114"/>
                  <a:gd name="connsiteY5" fmla="*/ 11654 h 460312"/>
                  <a:gd name="connsiteX0" fmla="*/ 123695 w 1101114"/>
                  <a:gd name="connsiteY0" fmla="*/ 11654 h 460312"/>
                  <a:gd name="connsiteX1" fmla="*/ 1101114 w 1101114"/>
                  <a:gd name="connsiteY1" fmla="*/ 73999 h 460312"/>
                  <a:gd name="connsiteX2" fmla="*/ 1101114 w 1101114"/>
                  <a:gd name="connsiteY2" fmla="*/ 460312 h 460312"/>
                  <a:gd name="connsiteX3" fmla="*/ 604829 w 1101114"/>
                  <a:gd name="connsiteY3" fmla="*/ 0 h 460312"/>
                  <a:gd name="connsiteX4" fmla="*/ 234531 w 1101114"/>
                  <a:gd name="connsiteY4" fmla="*/ 342548 h 460312"/>
                  <a:gd name="connsiteX5" fmla="*/ 123695 w 1101114"/>
                  <a:gd name="connsiteY5" fmla="*/ 11654 h 460312"/>
                  <a:gd name="connsiteX0" fmla="*/ 123695 w 1101114"/>
                  <a:gd name="connsiteY0" fmla="*/ 11654 h 460312"/>
                  <a:gd name="connsiteX1" fmla="*/ 1101114 w 1101114"/>
                  <a:gd name="connsiteY1" fmla="*/ 73999 h 460312"/>
                  <a:gd name="connsiteX2" fmla="*/ 1101114 w 1101114"/>
                  <a:gd name="connsiteY2" fmla="*/ 460312 h 460312"/>
                  <a:gd name="connsiteX3" fmla="*/ 604829 w 1101114"/>
                  <a:gd name="connsiteY3" fmla="*/ 0 h 460312"/>
                  <a:gd name="connsiteX4" fmla="*/ 234531 w 1101114"/>
                  <a:gd name="connsiteY4" fmla="*/ 342548 h 460312"/>
                  <a:gd name="connsiteX5" fmla="*/ 123695 w 1101114"/>
                  <a:gd name="connsiteY5" fmla="*/ 11654 h 460312"/>
                  <a:gd name="connsiteX0" fmla="*/ 98893 w 1076312"/>
                  <a:gd name="connsiteY0" fmla="*/ 11654 h 460312"/>
                  <a:gd name="connsiteX1" fmla="*/ 1076312 w 1076312"/>
                  <a:gd name="connsiteY1" fmla="*/ 73999 h 460312"/>
                  <a:gd name="connsiteX2" fmla="*/ 1076312 w 1076312"/>
                  <a:gd name="connsiteY2" fmla="*/ 460312 h 460312"/>
                  <a:gd name="connsiteX3" fmla="*/ 580027 w 1076312"/>
                  <a:gd name="connsiteY3" fmla="*/ 0 h 460312"/>
                  <a:gd name="connsiteX4" fmla="*/ 209729 w 1076312"/>
                  <a:gd name="connsiteY4" fmla="*/ 342548 h 460312"/>
                  <a:gd name="connsiteX5" fmla="*/ 98893 w 1076312"/>
                  <a:gd name="connsiteY5" fmla="*/ 11654 h 460312"/>
                  <a:gd name="connsiteX0" fmla="*/ 103531 w 1080950"/>
                  <a:gd name="connsiteY0" fmla="*/ 11654 h 460312"/>
                  <a:gd name="connsiteX1" fmla="*/ 1080950 w 1080950"/>
                  <a:gd name="connsiteY1" fmla="*/ 73999 h 460312"/>
                  <a:gd name="connsiteX2" fmla="*/ 1080950 w 1080950"/>
                  <a:gd name="connsiteY2" fmla="*/ 460312 h 460312"/>
                  <a:gd name="connsiteX3" fmla="*/ 584665 w 1080950"/>
                  <a:gd name="connsiteY3" fmla="*/ 0 h 460312"/>
                  <a:gd name="connsiteX4" fmla="*/ 200512 w 1080950"/>
                  <a:gd name="connsiteY4" fmla="*/ 342548 h 460312"/>
                  <a:gd name="connsiteX5" fmla="*/ 103531 w 1080950"/>
                  <a:gd name="connsiteY5" fmla="*/ 11654 h 460312"/>
                  <a:gd name="connsiteX0" fmla="*/ 103531 w 1080950"/>
                  <a:gd name="connsiteY0" fmla="*/ 11654 h 460312"/>
                  <a:gd name="connsiteX1" fmla="*/ 1080950 w 1080950"/>
                  <a:gd name="connsiteY1" fmla="*/ 73999 h 460312"/>
                  <a:gd name="connsiteX2" fmla="*/ 1080950 w 1080950"/>
                  <a:gd name="connsiteY2" fmla="*/ 460312 h 460312"/>
                  <a:gd name="connsiteX3" fmla="*/ 584665 w 1080950"/>
                  <a:gd name="connsiteY3" fmla="*/ 0 h 460312"/>
                  <a:gd name="connsiteX4" fmla="*/ 200512 w 1080950"/>
                  <a:gd name="connsiteY4" fmla="*/ 342548 h 460312"/>
                  <a:gd name="connsiteX5" fmla="*/ 103531 w 1080950"/>
                  <a:gd name="connsiteY5" fmla="*/ 11654 h 460312"/>
                  <a:gd name="connsiteX0" fmla="*/ 115967 w 1093386"/>
                  <a:gd name="connsiteY0" fmla="*/ 11654 h 460312"/>
                  <a:gd name="connsiteX1" fmla="*/ 1093386 w 1093386"/>
                  <a:gd name="connsiteY1" fmla="*/ 73999 h 460312"/>
                  <a:gd name="connsiteX2" fmla="*/ 1093386 w 1093386"/>
                  <a:gd name="connsiteY2" fmla="*/ 460312 h 460312"/>
                  <a:gd name="connsiteX3" fmla="*/ 597101 w 1093386"/>
                  <a:gd name="connsiteY3" fmla="*/ 0 h 460312"/>
                  <a:gd name="connsiteX4" fmla="*/ 212948 w 1093386"/>
                  <a:gd name="connsiteY4" fmla="*/ 342548 h 460312"/>
                  <a:gd name="connsiteX5" fmla="*/ 115967 w 1093386"/>
                  <a:gd name="connsiteY5" fmla="*/ 11654 h 460312"/>
                  <a:gd name="connsiteX0" fmla="*/ 115967 w 1093386"/>
                  <a:gd name="connsiteY0" fmla="*/ 11654 h 460312"/>
                  <a:gd name="connsiteX1" fmla="*/ 1093386 w 1093386"/>
                  <a:gd name="connsiteY1" fmla="*/ 73999 h 460312"/>
                  <a:gd name="connsiteX2" fmla="*/ 1093386 w 1093386"/>
                  <a:gd name="connsiteY2" fmla="*/ 460312 h 460312"/>
                  <a:gd name="connsiteX3" fmla="*/ 597101 w 1093386"/>
                  <a:gd name="connsiteY3" fmla="*/ 0 h 460312"/>
                  <a:gd name="connsiteX4" fmla="*/ 212948 w 1093386"/>
                  <a:gd name="connsiteY4" fmla="*/ 342548 h 460312"/>
                  <a:gd name="connsiteX5" fmla="*/ 115967 w 1093386"/>
                  <a:gd name="connsiteY5" fmla="*/ 11654 h 460312"/>
                  <a:gd name="connsiteX0" fmla="*/ 76283 w 1053702"/>
                  <a:gd name="connsiteY0" fmla="*/ 32436 h 481094"/>
                  <a:gd name="connsiteX1" fmla="*/ 1053702 w 1053702"/>
                  <a:gd name="connsiteY1" fmla="*/ 94781 h 481094"/>
                  <a:gd name="connsiteX2" fmla="*/ 1053702 w 1053702"/>
                  <a:gd name="connsiteY2" fmla="*/ 481094 h 481094"/>
                  <a:gd name="connsiteX3" fmla="*/ 640544 w 1053702"/>
                  <a:gd name="connsiteY3" fmla="*/ 0 h 481094"/>
                  <a:gd name="connsiteX4" fmla="*/ 173264 w 1053702"/>
                  <a:gd name="connsiteY4" fmla="*/ 363330 h 481094"/>
                  <a:gd name="connsiteX5" fmla="*/ 76283 w 1053702"/>
                  <a:gd name="connsiteY5" fmla="*/ 32436 h 481094"/>
                  <a:gd name="connsiteX0" fmla="*/ 108719 w 1086138"/>
                  <a:gd name="connsiteY0" fmla="*/ 32436 h 481094"/>
                  <a:gd name="connsiteX1" fmla="*/ 1086138 w 1086138"/>
                  <a:gd name="connsiteY1" fmla="*/ 94781 h 481094"/>
                  <a:gd name="connsiteX2" fmla="*/ 1086138 w 1086138"/>
                  <a:gd name="connsiteY2" fmla="*/ 481094 h 481094"/>
                  <a:gd name="connsiteX3" fmla="*/ 672980 w 1086138"/>
                  <a:gd name="connsiteY3" fmla="*/ 0 h 481094"/>
                  <a:gd name="connsiteX4" fmla="*/ 205700 w 1086138"/>
                  <a:gd name="connsiteY4" fmla="*/ 363330 h 481094"/>
                  <a:gd name="connsiteX5" fmla="*/ 108719 w 1086138"/>
                  <a:gd name="connsiteY5" fmla="*/ 32436 h 481094"/>
                  <a:gd name="connsiteX0" fmla="*/ 108719 w 1086138"/>
                  <a:gd name="connsiteY0" fmla="*/ 32436 h 481094"/>
                  <a:gd name="connsiteX1" fmla="*/ 1086138 w 1086138"/>
                  <a:gd name="connsiteY1" fmla="*/ 94781 h 481094"/>
                  <a:gd name="connsiteX2" fmla="*/ 1086138 w 1086138"/>
                  <a:gd name="connsiteY2" fmla="*/ 481094 h 481094"/>
                  <a:gd name="connsiteX3" fmla="*/ 672980 w 1086138"/>
                  <a:gd name="connsiteY3" fmla="*/ 0 h 481094"/>
                  <a:gd name="connsiteX4" fmla="*/ 205700 w 1086138"/>
                  <a:gd name="connsiteY4" fmla="*/ 363330 h 481094"/>
                  <a:gd name="connsiteX5" fmla="*/ 108719 w 1086138"/>
                  <a:gd name="connsiteY5" fmla="*/ 32436 h 481094"/>
                  <a:gd name="connsiteX0" fmla="*/ 108719 w 1210829"/>
                  <a:gd name="connsiteY0" fmla="*/ 32436 h 481094"/>
                  <a:gd name="connsiteX1" fmla="*/ 1210829 w 1210829"/>
                  <a:gd name="connsiteY1" fmla="*/ 351090 h 481094"/>
                  <a:gd name="connsiteX2" fmla="*/ 1086138 w 1210829"/>
                  <a:gd name="connsiteY2" fmla="*/ 481094 h 481094"/>
                  <a:gd name="connsiteX3" fmla="*/ 672980 w 1210829"/>
                  <a:gd name="connsiteY3" fmla="*/ 0 h 481094"/>
                  <a:gd name="connsiteX4" fmla="*/ 205700 w 1210829"/>
                  <a:gd name="connsiteY4" fmla="*/ 363330 h 481094"/>
                  <a:gd name="connsiteX5" fmla="*/ 108719 w 1210829"/>
                  <a:gd name="connsiteY5" fmla="*/ 32436 h 481094"/>
                  <a:gd name="connsiteX0" fmla="*/ 108719 w 1210829"/>
                  <a:gd name="connsiteY0" fmla="*/ 32436 h 367783"/>
                  <a:gd name="connsiteX1" fmla="*/ 1210829 w 1210829"/>
                  <a:gd name="connsiteY1" fmla="*/ 351090 h 367783"/>
                  <a:gd name="connsiteX2" fmla="*/ 996084 w 1210829"/>
                  <a:gd name="connsiteY2" fmla="*/ 30822 h 367783"/>
                  <a:gd name="connsiteX3" fmla="*/ 672980 w 1210829"/>
                  <a:gd name="connsiteY3" fmla="*/ 0 h 367783"/>
                  <a:gd name="connsiteX4" fmla="*/ 205700 w 1210829"/>
                  <a:gd name="connsiteY4" fmla="*/ 363330 h 367783"/>
                  <a:gd name="connsiteX5" fmla="*/ 108719 w 1210829"/>
                  <a:gd name="connsiteY5" fmla="*/ 32436 h 367783"/>
                  <a:gd name="connsiteX0" fmla="*/ 108719 w 996084"/>
                  <a:gd name="connsiteY0" fmla="*/ 32436 h 600471"/>
                  <a:gd name="connsiteX1" fmla="*/ 899101 w 996084"/>
                  <a:gd name="connsiteY1" fmla="*/ 600471 h 600471"/>
                  <a:gd name="connsiteX2" fmla="*/ 996084 w 996084"/>
                  <a:gd name="connsiteY2" fmla="*/ 30822 h 600471"/>
                  <a:gd name="connsiteX3" fmla="*/ 672980 w 996084"/>
                  <a:gd name="connsiteY3" fmla="*/ 0 h 600471"/>
                  <a:gd name="connsiteX4" fmla="*/ 205700 w 996084"/>
                  <a:gd name="connsiteY4" fmla="*/ 363330 h 600471"/>
                  <a:gd name="connsiteX5" fmla="*/ 108719 w 996084"/>
                  <a:gd name="connsiteY5" fmla="*/ 32436 h 600471"/>
                  <a:gd name="connsiteX0" fmla="*/ 108719 w 899101"/>
                  <a:gd name="connsiteY0" fmla="*/ 32436 h 600471"/>
                  <a:gd name="connsiteX1" fmla="*/ 899101 w 899101"/>
                  <a:gd name="connsiteY1" fmla="*/ 600471 h 600471"/>
                  <a:gd name="connsiteX2" fmla="*/ 767484 w 899101"/>
                  <a:gd name="connsiteY2" fmla="*/ 391040 h 600471"/>
                  <a:gd name="connsiteX3" fmla="*/ 672980 w 899101"/>
                  <a:gd name="connsiteY3" fmla="*/ 0 h 600471"/>
                  <a:gd name="connsiteX4" fmla="*/ 205700 w 899101"/>
                  <a:gd name="connsiteY4" fmla="*/ 363330 h 600471"/>
                  <a:gd name="connsiteX5" fmla="*/ 108719 w 899101"/>
                  <a:gd name="connsiteY5" fmla="*/ 32436 h 600471"/>
                  <a:gd name="connsiteX0" fmla="*/ 108719 w 923424"/>
                  <a:gd name="connsiteY0" fmla="*/ 32436 h 600471"/>
                  <a:gd name="connsiteX1" fmla="*/ 899101 w 923424"/>
                  <a:gd name="connsiteY1" fmla="*/ 600471 h 600471"/>
                  <a:gd name="connsiteX2" fmla="*/ 767484 w 923424"/>
                  <a:gd name="connsiteY2" fmla="*/ 391040 h 600471"/>
                  <a:gd name="connsiteX3" fmla="*/ 672980 w 923424"/>
                  <a:gd name="connsiteY3" fmla="*/ 0 h 600471"/>
                  <a:gd name="connsiteX4" fmla="*/ 205700 w 923424"/>
                  <a:gd name="connsiteY4" fmla="*/ 363330 h 600471"/>
                  <a:gd name="connsiteX5" fmla="*/ 108719 w 923424"/>
                  <a:gd name="connsiteY5" fmla="*/ 32436 h 600471"/>
                  <a:gd name="connsiteX0" fmla="*/ 108719 w 925266"/>
                  <a:gd name="connsiteY0" fmla="*/ 34821 h 602856"/>
                  <a:gd name="connsiteX1" fmla="*/ 899101 w 925266"/>
                  <a:gd name="connsiteY1" fmla="*/ 602856 h 602856"/>
                  <a:gd name="connsiteX2" fmla="*/ 767484 w 925266"/>
                  <a:gd name="connsiteY2" fmla="*/ 393425 h 602856"/>
                  <a:gd name="connsiteX3" fmla="*/ 672980 w 925266"/>
                  <a:gd name="connsiteY3" fmla="*/ 2385 h 602856"/>
                  <a:gd name="connsiteX4" fmla="*/ 205700 w 925266"/>
                  <a:gd name="connsiteY4" fmla="*/ 365715 h 602856"/>
                  <a:gd name="connsiteX5" fmla="*/ 108719 w 925266"/>
                  <a:gd name="connsiteY5" fmla="*/ 34821 h 602856"/>
                  <a:gd name="connsiteX0" fmla="*/ 108719 w 934847"/>
                  <a:gd name="connsiteY0" fmla="*/ 32442 h 600477"/>
                  <a:gd name="connsiteX1" fmla="*/ 899101 w 934847"/>
                  <a:gd name="connsiteY1" fmla="*/ 600477 h 600477"/>
                  <a:gd name="connsiteX2" fmla="*/ 767484 w 934847"/>
                  <a:gd name="connsiteY2" fmla="*/ 391046 h 600477"/>
                  <a:gd name="connsiteX3" fmla="*/ 672980 w 934847"/>
                  <a:gd name="connsiteY3" fmla="*/ 6 h 600477"/>
                  <a:gd name="connsiteX4" fmla="*/ 205700 w 934847"/>
                  <a:gd name="connsiteY4" fmla="*/ 363336 h 600477"/>
                  <a:gd name="connsiteX5" fmla="*/ 108719 w 934847"/>
                  <a:gd name="connsiteY5" fmla="*/ 32442 h 600477"/>
                  <a:gd name="connsiteX0" fmla="*/ 108719 w 922877"/>
                  <a:gd name="connsiteY0" fmla="*/ 32442 h 600477"/>
                  <a:gd name="connsiteX1" fmla="*/ 899101 w 922877"/>
                  <a:gd name="connsiteY1" fmla="*/ 600477 h 600477"/>
                  <a:gd name="connsiteX2" fmla="*/ 767484 w 922877"/>
                  <a:gd name="connsiteY2" fmla="*/ 391046 h 600477"/>
                  <a:gd name="connsiteX3" fmla="*/ 672980 w 922877"/>
                  <a:gd name="connsiteY3" fmla="*/ 6 h 600477"/>
                  <a:gd name="connsiteX4" fmla="*/ 205700 w 922877"/>
                  <a:gd name="connsiteY4" fmla="*/ 363336 h 600477"/>
                  <a:gd name="connsiteX5" fmla="*/ 108719 w 922877"/>
                  <a:gd name="connsiteY5" fmla="*/ 32442 h 600477"/>
                  <a:gd name="connsiteX0" fmla="*/ 108719 w 940851"/>
                  <a:gd name="connsiteY0" fmla="*/ 32442 h 600477"/>
                  <a:gd name="connsiteX1" fmla="*/ 899101 w 940851"/>
                  <a:gd name="connsiteY1" fmla="*/ 600477 h 600477"/>
                  <a:gd name="connsiteX2" fmla="*/ 767484 w 940851"/>
                  <a:gd name="connsiteY2" fmla="*/ 391046 h 600477"/>
                  <a:gd name="connsiteX3" fmla="*/ 672980 w 940851"/>
                  <a:gd name="connsiteY3" fmla="*/ 6 h 600477"/>
                  <a:gd name="connsiteX4" fmla="*/ 205700 w 940851"/>
                  <a:gd name="connsiteY4" fmla="*/ 363336 h 600477"/>
                  <a:gd name="connsiteX5" fmla="*/ 108719 w 940851"/>
                  <a:gd name="connsiteY5" fmla="*/ 32442 h 600477"/>
                  <a:gd name="connsiteX0" fmla="*/ 108719 w 942823"/>
                  <a:gd name="connsiteY0" fmla="*/ 35699 h 603734"/>
                  <a:gd name="connsiteX1" fmla="*/ 899101 w 942823"/>
                  <a:gd name="connsiteY1" fmla="*/ 603734 h 603734"/>
                  <a:gd name="connsiteX2" fmla="*/ 767484 w 942823"/>
                  <a:gd name="connsiteY2" fmla="*/ 394303 h 603734"/>
                  <a:gd name="connsiteX3" fmla="*/ 672980 w 942823"/>
                  <a:gd name="connsiteY3" fmla="*/ 3263 h 603734"/>
                  <a:gd name="connsiteX4" fmla="*/ 205700 w 942823"/>
                  <a:gd name="connsiteY4" fmla="*/ 366593 h 603734"/>
                  <a:gd name="connsiteX5" fmla="*/ 108719 w 942823"/>
                  <a:gd name="connsiteY5" fmla="*/ 35699 h 603734"/>
                  <a:gd name="connsiteX0" fmla="*/ 108719 w 942823"/>
                  <a:gd name="connsiteY0" fmla="*/ 35699 h 603734"/>
                  <a:gd name="connsiteX1" fmla="*/ 899101 w 942823"/>
                  <a:gd name="connsiteY1" fmla="*/ 603734 h 603734"/>
                  <a:gd name="connsiteX2" fmla="*/ 767484 w 942823"/>
                  <a:gd name="connsiteY2" fmla="*/ 394303 h 603734"/>
                  <a:gd name="connsiteX3" fmla="*/ 672980 w 942823"/>
                  <a:gd name="connsiteY3" fmla="*/ 3263 h 603734"/>
                  <a:gd name="connsiteX4" fmla="*/ 205700 w 942823"/>
                  <a:gd name="connsiteY4" fmla="*/ 366593 h 603734"/>
                  <a:gd name="connsiteX5" fmla="*/ 108719 w 942823"/>
                  <a:gd name="connsiteY5" fmla="*/ 35699 h 603734"/>
                  <a:gd name="connsiteX0" fmla="*/ 108719 w 942823"/>
                  <a:gd name="connsiteY0" fmla="*/ 35699 h 394303"/>
                  <a:gd name="connsiteX1" fmla="*/ 635865 w 942823"/>
                  <a:gd name="connsiteY1" fmla="*/ 354352 h 394303"/>
                  <a:gd name="connsiteX2" fmla="*/ 767484 w 942823"/>
                  <a:gd name="connsiteY2" fmla="*/ 394303 h 394303"/>
                  <a:gd name="connsiteX3" fmla="*/ 672980 w 942823"/>
                  <a:gd name="connsiteY3" fmla="*/ 3263 h 394303"/>
                  <a:gd name="connsiteX4" fmla="*/ 205700 w 942823"/>
                  <a:gd name="connsiteY4" fmla="*/ 366593 h 394303"/>
                  <a:gd name="connsiteX5" fmla="*/ 108719 w 942823"/>
                  <a:gd name="connsiteY5"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99206 w 933310"/>
                  <a:gd name="connsiteY0" fmla="*/ 35699 h 394303"/>
                  <a:gd name="connsiteX1" fmla="*/ 233977 w 933310"/>
                  <a:gd name="connsiteY1" fmla="*/ 391193 h 394303"/>
                  <a:gd name="connsiteX2" fmla="*/ 705032 w 933310"/>
                  <a:gd name="connsiteY2" fmla="*/ 30975 h 394303"/>
                  <a:gd name="connsiteX3" fmla="*/ 626352 w 933310"/>
                  <a:gd name="connsiteY3" fmla="*/ 354352 h 394303"/>
                  <a:gd name="connsiteX4" fmla="*/ 757971 w 933310"/>
                  <a:gd name="connsiteY4" fmla="*/ 394303 h 394303"/>
                  <a:gd name="connsiteX5" fmla="*/ 663467 w 933310"/>
                  <a:gd name="connsiteY5" fmla="*/ 3263 h 394303"/>
                  <a:gd name="connsiteX6" fmla="*/ 223896 w 933310"/>
                  <a:gd name="connsiteY6" fmla="*/ 338883 h 394303"/>
                  <a:gd name="connsiteX7" fmla="*/ 99206 w 933310"/>
                  <a:gd name="connsiteY7" fmla="*/ 35699 h 394303"/>
                  <a:gd name="connsiteX0" fmla="*/ 111296 w 945400"/>
                  <a:gd name="connsiteY0" fmla="*/ 35699 h 394303"/>
                  <a:gd name="connsiteX1" fmla="*/ 246067 w 945400"/>
                  <a:gd name="connsiteY1" fmla="*/ 391193 h 394303"/>
                  <a:gd name="connsiteX2" fmla="*/ 717122 w 945400"/>
                  <a:gd name="connsiteY2" fmla="*/ 30975 h 394303"/>
                  <a:gd name="connsiteX3" fmla="*/ 638442 w 945400"/>
                  <a:gd name="connsiteY3" fmla="*/ 354352 h 394303"/>
                  <a:gd name="connsiteX4" fmla="*/ 770061 w 945400"/>
                  <a:gd name="connsiteY4" fmla="*/ 394303 h 394303"/>
                  <a:gd name="connsiteX5" fmla="*/ 675557 w 945400"/>
                  <a:gd name="connsiteY5" fmla="*/ 3263 h 394303"/>
                  <a:gd name="connsiteX6" fmla="*/ 201349 w 945400"/>
                  <a:gd name="connsiteY6" fmla="*/ 380446 h 394303"/>
                  <a:gd name="connsiteX7" fmla="*/ 111296 w 945400"/>
                  <a:gd name="connsiteY7" fmla="*/ 35699 h 394303"/>
                  <a:gd name="connsiteX0" fmla="*/ 111296 w 945400"/>
                  <a:gd name="connsiteY0" fmla="*/ 35699 h 394303"/>
                  <a:gd name="connsiteX1" fmla="*/ 232213 w 945400"/>
                  <a:gd name="connsiteY1" fmla="*/ 328847 h 394303"/>
                  <a:gd name="connsiteX2" fmla="*/ 717122 w 945400"/>
                  <a:gd name="connsiteY2" fmla="*/ 30975 h 394303"/>
                  <a:gd name="connsiteX3" fmla="*/ 638442 w 945400"/>
                  <a:gd name="connsiteY3" fmla="*/ 354352 h 394303"/>
                  <a:gd name="connsiteX4" fmla="*/ 770061 w 945400"/>
                  <a:gd name="connsiteY4" fmla="*/ 394303 h 394303"/>
                  <a:gd name="connsiteX5" fmla="*/ 675557 w 945400"/>
                  <a:gd name="connsiteY5" fmla="*/ 3263 h 394303"/>
                  <a:gd name="connsiteX6" fmla="*/ 201349 w 945400"/>
                  <a:gd name="connsiteY6" fmla="*/ 380446 h 394303"/>
                  <a:gd name="connsiteX7" fmla="*/ 111296 w 945400"/>
                  <a:gd name="connsiteY7" fmla="*/ 35699 h 394303"/>
                  <a:gd name="connsiteX0" fmla="*/ 111296 w 945400"/>
                  <a:gd name="connsiteY0" fmla="*/ 35699 h 394303"/>
                  <a:gd name="connsiteX1" fmla="*/ 232213 w 945400"/>
                  <a:gd name="connsiteY1" fmla="*/ 328847 h 394303"/>
                  <a:gd name="connsiteX2" fmla="*/ 717122 w 945400"/>
                  <a:gd name="connsiteY2" fmla="*/ 30975 h 394303"/>
                  <a:gd name="connsiteX3" fmla="*/ 638442 w 945400"/>
                  <a:gd name="connsiteY3" fmla="*/ 354352 h 394303"/>
                  <a:gd name="connsiteX4" fmla="*/ 770061 w 945400"/>
                  <a:gd name="connsiteY4" fmla="*/ 394303 h 394303"/>
                  <a:gd name="connsiteX5" fmla="*/ 675557 w 945400"/>
                  <a:gd name="connsiteY5" fmla="*/ 3263 h 394303"/>
                  <a:gd name="connsiteX6" fmla="*/ 201349 w 945400"/>
                  <a:gd name="connsiteY6" fmla="*/ 380446 h 394303"/>
                  <a:gd name="connsiteX7" fmla="*/ 111296 w 945400"/>
                  <a:gd name="connsiteY7" fmla="*/ 35699 h 394303"/>
                  <a:gd name="connsiteX0" fmla="*/ 94898 w 929002"/>
                  <a:gd name="connsiteY0" fmla="*/ 35699 h 394303"/>
                  <a:gd name="connsiteX1" fmla="*/ 215815 w 929002"/>
                  <a:gd name="connsiteY1" fmla="*/ 328847 h 394303"/>
                  <a:gd name="connsiteX2" fmla="*/ 700724 w 929002"/>
                  <a:gd name="connsiteY2" fmla="*/ 30975 h 394303"/>
                  <a:gd name="connsiteX3" fmla="*/ 622044 w 929002"/>
                  <a:gd name="connsiteY3" fmla="*/ 354352 h 394303"/>
                  <a:gd name="connsiteX4" fmla="*/ 753663 w 929002"/>
                  <a:gd name="connsiteY4" fmla="*/ 394303 h 394303"/>
                  <a:gd name="connsiteX5" fmla="*/ 659159 w 929002"/>
                  <a:gd name="connsiteY5" fmla="*/ 3263 h 394303"/>
                  <a:gd name="connsiteX6" fmla="*/ 233442 w 929002"/>
                  <a:gd name="connsiteY6" fmla="*/ 380446 h 394303"/>
                  <a:gd name="connsiteX7" fmla="*/ 94898 w 929002"/>
                  <a:gd name="connsiteY7" fmla="*/ 35699 h 394303"/>
                  <a:gd name="connsiteX0" fmla="*/ 98467 w 932571"/>
                  <a:gd name="connsiteY0" fmla="*/ 35699 h 394303"/>
                  <a:gd name="connsiteX1" fmla="*/ 219384 w 932571"/>
                  <a:gd name="connsiteY1" fmla="*/ 328847 h 394303"/>
                  <a:gd name="connsiteX2" fmla="*/ 704293 w 932571"/>
                  <a:gd name="connsiteY2" fmla="*/ 30975 h 394303"/>
                  <a:gd name="connsiteX3" fmla="*/ 625613 w 932571"/>
                  <a:gd name="connsiteY3" fmla="*/ 354352 h 394303"/>
                  <a:gd name="connsiteX4" fmla="*/ 757232 w 932571"/>
                  <a:gd name="connsiteY4" fmla="*/ 394303 h 394303"/>
                  <a:gd name="connsiteX5" fmla="*/ 662728 w 932571"/>
                  <a:gd name="connsiteY5" fmla="*/ 3263 h 394303"/>
                  <a:gd name="connsiteX6" fmla="*/ 237011 w 932571"/>
                  <a:gd name="connsiteY6" fmla="*/ 380446 h 394303"/>
                  <a:gd name="connsiteX7" fmla="*/ 98467 w 932571"/>
                  <a:gd name="connsiteY7" fmla="*/ 35699 h 394303"/>
                  <a:gd name="connsiteX0" fmla="*/ 105342 w 939446"/>
                  <a:gd name="connsiteY0" fmla="*/ 35699 h 394303"/>
                  <a:gd name="connsiteX1" fmla="*/ 226259 w 939446"/>
                  <a:gd name="connsiteY1" fmla="*/ 328847 h 394303"/>
                  <a:gd name="connsiteX2" fmla="*/ 711168 w 939446"/>
                  <a:gd name="connsiteY2" fmla="*/ 30975 h 394303"/>
                  <a:gd name="connsiteX3" fmla="*/ 632488 w 939446"/>
                  <a:gd name="connsiteY3" fmla="*/ 354352 h 394303"/>
                  <a:gd name="connsiteX4" fmla="*/ 764107 w 939446"/>
                  <a:gd name="connsiteY4" fmla="*/ 394303 h 394303"/>
                  <a:gd name="connsiteX5" fmla="*/ 669603 w 939446"/>
                  <a:gd name="connsiteY5" fmla="*/ 3263 h 394303"/>
                  <a:gd name="connsiteX6" fmla="*/ 223105 w 939446"/>
                  <a:gd name="connsiteY6" fmla="*/ 352737 h 394303"/>
                  <a:gd name="connsiteX7" fmla="*/ 105342 w 939446"/>
                  <a:gd name="connsiteY7" fmla="*/ 35699 h 394303"/>
                  <a:gd name="connsiteX0" fmla="*/ 105342 w 939446"/>
                  <a:gd name="connsiteY0" fmla="*/ 35699 h 403258"/>
                  <a:gd name="connsiteX1" fmla="*/ 198550 w 939446"/>
                  <a:gd name="connsiteY1" fmla="*/ 363484 h 403258"/>
                  <a:gd name="connsiteX2" fmla="*/ 711168 w 939446"/>
                  <a:gd name="connsiteY2" fmla="*/ 30975 h 403258"/>
                  <a:gd name="connsiteX3" fmla="*/ 632488 w 939446"/>
                  <a:gd name="connsiteY3" fmla="*/ 354352 h 403258"/>
                  <a:gd name="connsiteX4" fmla="*/ 764107 w 939446"/>
                  <a:gd name="connsiteY4" fmla="*/ 394303 h 403258"/>
                  <a:gd name="connsiteX5" fmla="*/ 669603 w 939446"/>
                  <a:gd name="connsiteY5" fmla="*/ 3263 h 403258"/>
                  <a:gd name="connsiteX6" fmla="*/ 223105 w 939446"/>
                  <a:gd name="connsiteY6" fmla="*/ 352737 h 403258"/>
                  <a:gd name="connsiteX7" fmla="*/ 105342 w 939446"/>
                  <a:gd name="connsiteY7" fmla="*/ 35699 h 403258"/>
                  <a:gd name="connsiteX0" fmla="*/ 105342 w 939446"/>
                  <a:gd name="connsiteY0" fmla="*/ 35699 h 394303"/>
                  <a:gd name="connsiteX1" fmla="*/ 198550 w 939446"/>
                  <a:gd name="connsiteY1" fmla="*/ 363484 h 394303"/>
                  <a:gd name="connsiteX2" fmla="*/ 711168 w 939446"/>
                  <a:gd name="connsiteY2" fmla="*/ 30975 h 394303"/>
                  <a:gd name="connsiteX3" fmla="*/ 632488 w 939446"/>
                  <a:gd name="connsiteY3" fmla="*/ 354352 h 394303"/>
                  <a:gd name="connsiteX4" fmla="*/ 764107 w 939446"/>
                  <a:gd name="connsiteY4" fmla="*/ 394303 h 394303"/>
                  <a:gd name="connsiteX5" fmla="*/ 669603 w 939446"/>
                  <a:gd name="connsiteY5" fmla="*/ 3263 h 394303"/>
                  <a:gd name="connsiteX6" fmla="*/ 223105 w 939446"/>
                  <a:gd name="connsiteY6" fmla="*/ 352737 h 394303"/>
                  <a:gd name="connsiteX7" fmla="*/ 105342 w 939446"/>
                  <a:gd name="connsiteY7" fmla="*/ 35699 h 394303"/>
                  <a:gd name="connsiteX0" fmla="*/ 105342 w 939446"/>
                  <a:gd name="connsiteY0" fmla="*/ 35699 h 394303"/>
                  <a:gd name="connsiteX1" fmla="*/ 198550 w 939446"/>
                  <a:gd name="connsiteY1" fmla="*/ 363484 h 394303"/>
                  <a:gd name="connsiteX2" fmla="*/ 711168 w 939446"/>
                  <a:gd name="connsiteY2" fmla="*/ 30975 h 394303"/>
                  <a:gd name="connsiteX3" fmla="*/ 632488 w 939446"/>
                  <a:gd name="connsiteY3" fmla="*/ 354352 h 394303"/>
                  <a:gd name="connsiteX4" fmla="*/ 764107 w 939446"/>
                  <a:gd name="connsiteY4" fmla="*/ 394303 h 394303"/>
                  <a:gd name="connsiteX5" fmla="*/ 669603 w 939446"/>
                  <a:gd name="connsiteY5" fmla="*/ 3263 h 394303"/>
                  <a:gd name="connsiteX6" fmla="*/ 223105 w 939446"/>
                  <a:gd name="connsiteY6" fmla="*/ 352737 h 394303"/>
                  <a:gd name="connsiteX7" fmla="*/ 105342 w 939446"/>
                  <a:gd name="connsiteY7" fmla="*/ 35699 h 394303"/>
                  <a:gd name="connsiteX0" fmla="*/ 105342 w 939446"/>
                  <a:gd name="connsiteY0" fmla="*/ 35699 h 394303"/>
                  <a:gd name="connsiteX1" fmla="*/ 170841 w 939446"/>
                  <a:gd name="connsiteY1" fmla="*/ 37902 h 394303"/>
                  <a:gd name="connsiteX2" fmla="*/ 198550 w 939446"/>
                  <a:gd name="connsiteY2" fmla="*/ 363484 h 394303"/>
                  <a:gd name="connsiteX3" fmla="*/ 711168 w 939446"/>
                  <a:gd name="connsiteY3" fmla="*/ 30975 h 394303"/>
                  <a:gd name="connsiteX4" fmla="*/ 632488 w 939446"/>
                  <a:gd name="connsiteY4" fmla="*/ 354352 h 394303"/>
                  <a:gd name="connsiteX5" fmla="*/ 764107 w 939446"/>
                  <a:gd name="connsiteY5" fmla="*/ 394303 h 394303"/>
                  <a:gd name="connsiteX6" fmla="*/ 669603 w 939446"/>
                  <a:gd name="connsiteY6" fmla="*/ 3263 h 394303"/>
                  <a:gd name="connsiteX7" fmla="*/ 223105 w 939446"/>
                  <a:gd name="connsiteY7" fmla="*/ 352737 h 394303"/>
                  <a:gd name="connsiteX8" fmla="*/ 105342 w 939446"/>
                  <a:gd name="connsiteY8" fmla="*/ 35699 h 394303"/>
                  <a:gd name="connsiteX0" fmla="*/ 105342 w 939446"/>
                  <a:gd name="connsiteY0" fmla="*/ 35699 h 394303"/>
                  <a:gd name="connsiteX1" fmla="*/ 170841 w 939446"/>
                  <a:gd name="connsiteY1" fmla="*/ 37902 h 394303"/>
                  <a:gd name="connsiteX2" fmla="*/ 198550 w 939446"/>
                  <a:gd name="connsiteY2" fmla="*/ 363484 h 394303"/>
                  <a:gd name="connsiteX3" fmla="*/ 711168 w 939446"/>
                  <a:gd name="connsiteY3" fmla="*/ 30975 h 394303"/>
                  <a:gd name="connsiteX4" fmla="*/ 632488 w 939446"/>
                  <a:gd name="connsiteY4" fmla="*/ 354352 h 394303"/>
                  <a:gd name="connsiteX5" fmla="*/ 764107 w 939446"/>
                  <a:gd name="connsiteY5" fmla="*/ 394303 h 394303"/>
                  <a:gd name="connsiteX6" fmla="*/ 669603 w 939446"/>
                  <a:gd name="connsiteY6" fmla="*/ 3263 h 394303"/>
                  <a:gd name="connsiteX7" fmla="*/ 223105 w 939446"/>
                  <a:gd name="connsiteY7" fmla="*/ 352737 h 394303"/>
                  <a:gd name="connsiteX8" fmla="*/ 105342 w 939446"/>
                  <a:gd name="connsiteY8" fmla="*/ 35699 h 394303"/>
                  <a:gd name="connsiteX0" fmla="*/ 105342 w 939446"/>
                  <a:gd name="connsiteY0" fmla="*/ 35699 h 394303"/>
                  <a:gd name="connsiteX1" fmla="*/ 170841 w 939446"/>
                  <a:gd name="connsiteY1" fmla="*/ 37902 h 394303"/>
                  <a:gd name="connsiteX2" fmla="*/ 198550 w 939446"/>
                  <a:gd name="connsiteY2" fmla="*/ 363484 h 394303"/>
                  <a:gd name="connsiteX3" fmla="*/ 711168 w 939446"/>
                  <a:gd name="connsiteY3" fmla="*/ 30975 h 394303"/>
                  <a:gd name="connsiteX4" fmla="*/ 632488 w 939446"/>
                  <a:gd name="connsiteY4" fmla="*/ 354352 h 394303"/>
                  <a:gd name="connsiteX5" fmla="*/ 764107 w 939446"/>
                  <a:gd name="connsiteY5" fmla="*/ 394303 h 394303"/>
                  <a:gd name="connsiteX6" fmla="*/ 669603 w 939446"/>
                  <a:gd name="connsiteY6" fmla="*/ 3263 h 394303"/>
                  <a:gd name="connsiteX7" fmla="*/ 223105 w 939446"/>
                  <a:gd name="connsiteY7" fmla="*/ 352737 h 394303"/>
                  <a:gd name="connsiteX8" fmla="*/ 105342 w 939446"/>
                  <a:gd name="connsiteY8" fmla="*/ 35699 h 394303"/>
                  <a:gd name="connsiteX0" fmla="*/ 105342 w 930539"/>
                  <a:gd name="connsiteY0" fmla="*/ 35556 h 408015"/>
                  <a:gd name="connsiteX1" fmla="*/ 170841 w 930539"/>
                  <a:gd name="connsiteY1" fmla="*/ 37759 h 408015"/>
                  <a:gd name="connsiteX2" fmla="*/ 198550 w 930539"/>
                  <a:gd name="connsiteY2" fmla="*/ 363341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52594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18314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52594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18314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181232 w 930539"/>
                  <a:gd name="connsiteY2" fmla="*/ 352951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11595 w 936792"/>
                  <a:gd name="connsiteY0" fmla="*/ 35556 h 408015"/>
                  <a:gd name="connsiteX1" fmla="*/ 177094 w 936792"/>
                  <a:gd name="connsiteY1" fmla="*/ 37759 h 408015"/>
                  <a:gd name="connsiteX2" fmla="*/ 235976 w 936792"/>
                  <a:gd name="connsiteY2" fmla="*/ 370269 h 408015"/>
                  <a:gd name="connsiteX3" fmla="*/ 717421 w 936792"/>
                  <a:gd name="connsiteY3" fmla="*/ 30832 h 408015"/>
                  <a:gd name="connsiteX4" fmla="*/ 638741 w 936792"/>
                  <a:gd name="connsiteY4" fmla="*/ 354209 h 408015"/>
                  <a:gd name="connsiteX5" fmla="*/ 756506 w 936792"/>
                  <a:gd name="connsiteY5" fmla="*/ 408015 h 408015"/>
                  <a:gd name="connsiteX6" fmla="*/ 675856 w 936792"/>
                  <a:gd name="connsiteY6" fmla="*/ 3120 h 408015"/>
                  <a:gd name="connsiteX7" fmla="*/ 212040 w 936792"/>
                  <a:gd name="connsiteY7" fmla="*/ 373375 h 408015"/>
                  <a:gd name="connsiteX8" fmla="*/ 111595 w 936792"/>
                  <a:gd name="connsiteY8" fmla="*/ 35556 h 408015"/>
                  <a:gd name="connsiteX0" fmla="*/ 104452 w 929649"/>
                  <a:gd name="connsiteY0" fmla="*/ 35556 h 408015"/>
                  <a:gd name="connsiteX1" fmla="*/ 169951 w 929649"/>
                  <a:gd name="connsiteY1" fmla="*/ 37759 h 408015"/>
                  <a:gd name="connsiteX2" fmla="*/ 228833 w 929649"/>
                  <a:gd name="connsiteY2" fmla="*/ 370269 h 408015"/>
                  <a:gd name="connsiteX3" fmla="*/ 710278 w 929649"/>
                  <a:gd name="connsiteY3" fmla="*/ 30832 h 408015"/>
                  <a:gd name="connsiteX4" fmla="*/ 631598 w 929649"/>
                  <a:gd name="connsiteY4" fmla="*/ 354209 h 408015"/>
                  <a:gd name="connsiteX5" fmla="*/ 749363 w 929649"/>
                  <a:gd name="connsiteY5" fmla="*/ 408015 h 408015"/>
                  <a:gd name="connsiteX6" fmla="*/ 668713 w 929649"/>
                  <a:gd name="connsiteY6" fmla="*/ 3120 h 408015"/>
                  <a:gd name="connsiteX7" fmla="*/ 204897 w 929649"/>
                  <a:gd name="connsiteY7" fmla="*/ 373375 h 408015"/>
                  <a:gd name="connsiteX8" fmla="*/ 104452 w 929649"/>
                  <a:gd name="connsiteY8" fmla="*/ 35556 h 408015"/>
                  <a:gd name="connsiteX0" fmla="*/ 110549 w 935746"/>
                  <a:gd name="connsiteY0" fmla="*/ 35556 h 408015"/>
                  <a:gd name="connsiteX1" fmla="*/ 176048 w 935746"/>
                  <a:gd name="connsiteY1" fmla="*/ 37759 h 408015"/>
                  <a:gd name="connsiteX2" fmla="*/ 234930 w 935746"/>
                  <a:gd name="connsiteY2" fmla="*/ 370269 h 408015"/>
                  <a:gd name="connsiteX3" fmla="*/ 716375 w 935746"/>
                  <a:gd name="connsiteY3" fmla="*/ 3083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76048 w 935746"/>
                  <a:gd name="connsiteY1" fmla="*/ 37759 h 408015"/>
                  <a:gd name="connsiteX2" fmla="*/ 234930 w 935746"/>
                  <a:gd name="connsiteY2" fmla="*/ 370269 h 408015"/>
                  <a:gd name="connsiteX3" fmla="*/ 716375 w 935746"/>
                  <a:gd name="connsiteY3" fmla="*/ 3083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76048 w 935746"/>
                  <a:gd name="connsiteY1" fmla="*/ 37759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31020 w 935746"/>
                  <a:gd name="connsiteY1" fmla="*/ 79322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72992 w 912044"/>
                  <a:gd name="connsiteY0" fmla="*/ 35556 h 408015"/>
                  <a:gd name="connsiteX1" fmla="*/ 107318 w 912044"/>
                  <a:gd name="connsiteY1" fmla="*/ 79322 h 408015"/>
                  <a:gd name="connsiteX2" fmla="*/ 211228 w 912044"/>
                  <a:gd name="connsiteY2" fmla="*/ 370269 h 408015"/>
                  <a:gd name="connsiteX3" fmla="*/ 696137 w 912044"/>
                  <a:gd name="connsiteY3" fmla="*/ 3122 h 408015"/>
                  <a:gd name="connsiteX4" fmla="*/ 613993 w 912044"/>
                  <a:gd name="connsiteY4" fmla="*/ 354209 h 408015"/>
                  <a:gd name="connsiteX5" fmla="*/ 731758 w 912044"/>
                  <a:gd name="connsiteY5" fmla="*/ 408015 h 408015"/>
                  <a:gd name="connsiteX6" fmla="*/ 651108 w 912044"/>
                  <a:gd name="connsiteY6" fmla="*/ 3120 h 408015"/>
                  <a:gd name="connsiteX7" fmla="*/ 187292 w 912044"/>
                  <a:gd name="connsiteY7" fmla="*/ 373375 h 408015"/>
                  <a:gd name="connsiteX8" fmla="*/ 72992 w 912044"/>
                  <a:gd name="connsiteY8" fmla="*/ 35556 h 408015"/>
                  <a:gd name="connsiteX0" fmla="*/ 95861 w 934913"/>
                  <a:gd name="connsiteY0" fmla="*/ 35556 h 408015"/>
                  <a:gd name="connsiteX1" fmla="*/ 130187 w 934913"/>
                  <a:gd name="connsiteY1" fmla="*/ 79322 h 408015"/>
                  <a:gd name="connsiteX2" fmla="*/ 234097 w 934913"/>
                  <a:gd name="connsiteY2" fmla="*/ 370269 h 408015"/>
                  <a:gd name="connsiteX3" fmla="*/ 719006 w 934913"/>
                  <a:gd name="connsiteY3" fmla="*/ 3122 h 408015"/>
                  <a:gd name="connsiteX4" fmla="*/ 636862 w 934913"/>
                  <a:gd name="connsiteY4" fmla="*/ 354209 h 408015"/>
                  <a:gd name="connsiteX5" fmla="*/ 754627 w 934913"/>
                  <a:gd name="connsiteY5" fmla="*/ 408015 h 408015"/>
                  <a:gd name="connsiteX6" fmla="*/ 673977 w 934913"/>
                  <a:gd name="connsiteY6" fmla="*/ 3120 h 408015"/>
                  <a:gd name="connsiteX7" fmla="*/ 210161 w 934913"/>
                  <a:gd name="connsiteY7" fmla="*/ 373375 h 408015"/>
                  <a:gd name="connsiteX8" fmla="*/ 95861 w 934913"/>
                  <a:gd name="connsiteY8" fmla="*/ 35556 h 408015"/>
                  <a:gd name="connsiteX0" fmla="*/ 128786 w 967838"/>
                  <a:gd name="connsiteY0" fmla="*/ 35556 h 408015"/>
                  <a:gd name="connsiteX1" fmla="*/ 163112 w 967838"/>
                  <a:gd name="connsiteY1" fmla="*/ 79322 h 408015"/>
                  <a:gd name="connsiteX2" fmla="*/ 267022 w 967838"/>
                  <a:gd name="connsiteY2" fmla="*/ 370269 h 408015"/>
                  <a:gd name="connsiteX3" fmla="*/ 751931 w 967838"/>
                  <a:gd name="connsiteY3" fmla="*/ 3122 h 408015"/>
                  <a:gd name="connsiteX4" fmla="*/ 669787 w 967838"/>
                  <a:gd name="connsiteY4" fmla="*/ 354209 h 408015"/>
                  <a:gd name="connsiteX5" fmla="*/ 787552 w 967838"/>
                  <a:gd name="connsiteY5" fmla="*/ 408015 h 408015"/>
                  <a:gd name="connsiteX6" fmla="*/ 706902 w 967838"/>
                  <a:gd name="connsiteY6" fmla="*/ 3120 h 408015"/>
                  <a:gd name="connsiteX7" fmla="*/ 243086 w 967838"/>
                  <a:gd name="connsiteY7" fmla="*/ 373375 h 408015"/>
                  <a:gd name="connsiteX8" fmla="*/ 128786 w 967838"/>
                  <a:gd name="connsiteY8" fmla="*/ 35556 h 408015"/>
                  <a:gd name="connsiteX0" fmla="*/ 100245 w 939297"/>
                  <a:gd name="connsiteY0" fmla="*/ 35556 h 408015"/>
                  <a:gd name="connsiteX1" fmla="*/ 134571 w 939297"/>
                  <a:gd name="connsiteY1" fmla="*/ 79322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 name="connsiteX0" fmla="*/ 100245 w 939297"/>
                  <a:gd name="connsiteY0" fmla="*/ 35556 h 408015"/>
                  <a:gd name="connsiteX1" fmla="*/ 106862 w 939297"/>
                  <a:gd name="connsiteY1" fmla="*/ 51613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 name="connsiteX0" fmla="*/ 100245 w 939297"/>
                  <a:gd name="connsiteY0" fmla="*/ 35556 h 408015"/>
                  <a:gd name="connsiteX1" fmla="*/ 106862 w 939297"/>
                  <a:gd name="connsiteY1" fmla="*/ 51613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 name="connsiteX0" fmla="*/ 100245 w 939297"/>
                  <a:gd name="connsiteY0" fmla="*/ 35556 h 408015"/>
                  <a:gd name="connsiteX1" fmla="*/ 106862 w 939297"/>
                  <a:gd name="connsiteY1" fmla="*/ 51613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297" h="408015">
                    <a:moveTo>
                      <a:pt x="100245" y="35556"/>
                    </a:moveTo>
                    <a:cubicBezTo>
                      <a:pt x="114625" y="43120"/>
                      <a:pt x="70545" y="31618"/>
                      <a:pt x="106862" y="51613"/>
                    </a:cubicBezTo>
                    <a:cubicBezTo>
                      <a:pt x="-33466" y="158199"/>
                      <a:pt x="88391" y="327552"/>
                      <a:pt x="238481" y="370269"/>
                    </a:cubicBezTo>
                    <a:cubicBezTo>
                      <a:pt x="557663" y="393728"/>
                      <a:pt x="507902" y="68144"/>
                      <a:pt x="723390" y="3122"/>
                    </a:cubicBezTo>
                    <a:cubicBezTo>
                      <a:pt x="925763" y="76277"/>
                      <a:pt x="764454" y="315691"/>
                      <a:pt x="641246" y="354209"/>
                    </a:cubicBezTo>
                    <a:lnTo>
                      <a:pt x="759011" y="408015"/>
                    </a:lnTo>
                    <a:cubicBezTo>
                      <a:pt x="1071565" y="249959"/>
                      <a:pt x="933843" y="-32788"/>
                      <a:pt x="678361" y="3120"/>
                    </a:cubicBezTo>
                    <a:cubicBezTo>
                      <a:pt x="352883" y="45721"/>
                      <a:pt x="452907" y="357578"/>
                      <a:pt x="214545" y="373375"/>
                    </a:cubicBezTo>
                    <a:cubicBezTo>
                      <a:pt x="-23817" y="389172"/>
                      <a:pt x="-66009" y="91589"/>
                      <a:pt x="100245" y="35556"/>
                    </a:cubicBezTo>
                    <a:close/>
                  </a:path>
                </a:pathLst>
              </a:custGeom>
              <a:gradFill flip="none" rotWithShape="1">
                <a:gsLst>
                  <a:gs pos="0">
                    <a:srgbClr val="0070C0"/>
                  </a:gs>
                  <a:gs pos="9000">
                    <a:srgbClr val="29C7FF"/>
                  </a:gs>
                  <a:gs pos="51000">
                    <a:srgbClr val="33CAFF"/>
                  </a:gs>
                  <a:gs pos="32000">
                    <a:srgbClr val="0070C0"/>
                  </a:gs>
                  <a:gs pos="97000">
                    <a:srgbClr val="005EA4"/>
                  </a:gs>
                  <a:gs pos="89000">
                    <a:srgbClr val="0070C0"/>
                  </a:gs>
                </a:gsLst>
                <a:lin ang="0" scaled="1"/>
                <a:tileRect/>
              </a:gradFill>
              <a:ln w="6350" cap="flat" cmpd="sng" algn="ctr">
                <a:solidFill>
                  <a:srgbClr val="1C2638">
                    <a:lumMod val="75000"/>
                    <a:lumOff val="25000"/>
                    <a:alpha val="77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70" name="Ovaal 169"/>
              <p:cNvSpPr/>
              <p:nvPr userDrawn="1"/>
            </p:nvSpPr>
            <p:spPr>
              <a:xfrm flipV="1">
                <a:off x="11012327" y="2951356"/>
                <a:ext cx="45720" cy="45720"/>
              </a:xfrm>
              <a:prstGeom prst="ellipse">
                <a:avLst/>
              </a:prstGeom>
              <a:solidFill>
                <a:srgbClr val="1D1D1B">
                  <a:lumMod val="50000"/>
                  <a:lumOff val="50000"/>
                  <a:alpha val="99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grpSp>
        <p:grpSp>
          <p:nvGrpSpPr>
            <p:cNvPr id="153" name="bijsnijden"/>
            <p:cNvGrpSpPr/>
            <p:nvPr/>
          </p:nvGrpSpPr>
          <p:grpSpPr>
            <a:xfrm>
              <a:off x="12371983" y="5786672"/>
              <a:ext cx="779464" cy="828260"/>
              <a:chOff x="13143038" y="5655940"/>
              <a:chExt cx="779464" cy="828260"/>
            </a:xfrm>
          </p:grpSpPr>
          <p:grpSp>
            <p:nvGrpSpPr>
              <p:cNvPr id="159" name="Groep 158"/>
              <p:cNvGrpSpPr/>
              <p:nvPr userDrawn="1"/>
            </p:nvGrpSpPr>
            <p:grpSpPr>
              <a:xfrm>
                <a:off x="13284702" y="5655940"/>
                <a:ext cx="518384" cy="468745"/>
                <a:chOff x="13352037" y="5715656"/>
                <a:chExt cx="383714" cy="346970"/>
              </a:xfrm>
            </p:grpSpPr>
            <p:sp>
              <p:nvSpPr>
                <p:cNvPr id="162" name="Rechthoek 161"/>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pic>
              <p:nvPicPr>
                <p:cNvPr id="163" name="Afbeelding 162"/>
                <p:cNvPicPr>
                  <a:picLocks noChangeAspect="1"/>
                </p:cNvPicPr>
                <p:nvPr userDrawn="1"/>
              </p:nvPicPr>
              <p:blipFill rotWithShape="1">
                <a:blip r:embed="rId5" cstate="print">
                  <a:extLst>
                    <a:ext uri="{28A0092B-C50C-407E-A947-70E740481C1C}">
                      <a14:useLocalDpi xmlns:a14="http://schemas.microsoft.com/office/drawing/2010/main" val="0"/>
                    </a:ext>
                  </a:extLst>
                </a:blip>
                <a:srcRect r="15865"/>
                <a:stretch/>
              </p:blipFill>
              <p:spPr>
                <a:xfrm>
                  <a:off x="13352037" y="5715656"/>
                  <a:ext cx="231884" cy="275611"/>
                </a:xfrm>
                <a:prstGeom prst="rect">
                  <a:avLst/>
                </a:prstGeom>
                <a:ln w="9525">
                  <a:solidFill>
                    <a:schemeClr val="bg1">
                      <a:lumMod val="50000"/>
                    </a:schemeClr>
                  </a:solidFill>
                </a:ln>
              </p:spPr>
            </p:pic>
            <p:sp>
              <p:nvSpPr>
                <p:cNvPr id="164" name="L-vorm 163"/>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sp>
              <p:nvSpPr>
                <p:cNvPr id="165" name="L-vorm 164"/>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grpSp>
          <p:sp>
            <p:nvSpPr>
              <p:cNvPr id="160" name="Tekstvak 76"/>
              <p:cNvSpPr txBox="1"/>
              <p:nvPr userDrawn="1"/>
            </p:nvSpPr>
            <p:spPr>
              <a:xfrm>
                <a:off x="13143038" y="6165304"/>
                <a:ext cx="779464" cy="261610"/>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rPr>
                  <a:t>Bijsnijden</a:t>
                </a:r>
                <a:endParaRPr kumimoji="0" lang="en-GB" sz="1050" b="1" i="0" u="none" strike="noStrike" kern="0" cap="none" spc="0" normalizeH="0" baseline="0" noProof="0" dirty="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endParaRPr>
              </a:p>
            </p:txBody>
          </p:sp>
          <p:sp>
            <p:nvSpPr>
              <p:cNvPr id="161" name="Rechthoekige driehoek 160"/>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grpSp>
        <p:grpSp>
          <p:nvGrpSpPr>
            <p:cNvPr id="154" name="Groep 153"/>
            <p:cNvGrpSpPr/>
            <p:nvPr/>
          </p:nvGrpSpPr>
          <p:grpSpPr>
            <a:xfrm>
              <a:off x="12491729" y="3471416"/>
              <a:ext cx="1114138" cy="297656"/>
              <a:chOff x="13560784" y="3471416"/>
              <a:chExt cx="1114138" cy="297656"/>
            </a:xfrm>
          </p:grpSpPr>
          <p:sp>
            <p:nvSpPr>
              <p:cNvPr id="155" name="Afgeronde rechthoek 154"/>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a:t>Invoegen</a:t>
                </a:r>
                <a:endParaRPr lang="en-GB" dirty="0"/>
              </a:p>
            </p:txBody>
          </p:sp>
          <p:cxnSp>
            <p:nvCxnSpPr>
              <p:cNvPr id="157" name="Rechte verbindingslijn 156"/>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Gelijkbenige driehoek 157"/>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177" name="Tekstvak 176"/>
          <p:cNvSpPr txBox="1"/>
          <p:nvPr userDrawn="1"/>
        </p:nvSpPr>
        <p:spPr>
          <a:xfrm>
            <a:off x="7395319" y="-383269"/>
            <a:ext cx="4803031" cy="369332"/>
          </a:xfrm>
          <a:prstGeom prst="rect">
            <a:avLst/>
          </a:prstGeom>
          <a:noFill/>
        </p:spPr>
        <p:txBody>
          <a:bodyPr wrap="square" rtlCol="0">
            <a:spAutoFit/>
          </a:bodyPr>
          <a:lstStyle/>
          <a:p>
            <a:pPr algn="r"/>
            <a:r>
              <a:rPr lang="nl-NL" sz="1800" baseline="0" dirty="0">
                <a:solidFill>
                  <a:schemeClr val="tx1">
                    <a:lumMod val="75000"/>
                    <a:lumOff val="25000"/>
                  </a:schemeClr>
                </a:solidFill>
                <a:latin typeface="Arial Black" panose="020B0A04020102020204" pitchFamily="34" charset="0"/>
                <a:cs typeface="Arial" panose="020B0604020202020204" pitchFamily="34" charset="0"/>
              </a:rPr>
              <a:t>TEKST &amp; VISUAL SLIDE</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3781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04641" y="368160"/>
            <a:ext cx="11040598" cy="948605"/>
          </a:xfrm>
        </p:spPr>
        <p:txBody>
          <a:bodyPr anchor="t">
            <a:normAutofit/>
          </a:bodyPr>
          <a:lstStyle>
            <a:lvl1pPr>
              <a:defRPr sz="3200">
                <a:solidFill>
                  <a:schemeClr val="tx1">
                    <a:lumMod val="75000"/>
                    <a:lumOff val="25000"/>
                  </a:schemeClr>
                </a:solidFill>
                <a:latin typeface="Arial Black" panose="020B0A04020102020204" pitchFamily="34" charset="0"/>
              </a:defRPr>
            </a:lvl1pPr>
          </a:lstStyle>
          <a:p>
            <a:r>
              <a:rPr lang="nl-NL" dirty="0"/>
              <a:t>KLIK OM DE STIJL TE BEWERKEN</a:t>
            </a:r>
            <a:endParaRPr lang="en-GB" dirty="0"/>
          </a:p>
        </p:txBody>
      </p:sp>
      <p:sp>
        <p:nvSpPr>
          <p:cNvPr id="4" name="Tijdelijke aanduiding voor media 3"/>
          <p:cNvSpPr>
            <a:spLocks noGrp="1"/>
          </p:cNvSpPr>
          <p:nvPr>
            <p:ph type="media" sz="quarter" idx="13" hasCustomPrompt="1"/>
          </p:nvPr>
        </p:nvSpPr>
        <p:spPr>
          <a:xfrm>
            <a:off x="653111" y="1316766"/>
            <a:ext cx="10892129" cy="4416492"/>
          </a:xfrm>
          <a:solidFill>
            <a:schemeClr val="accent1">
              <a:lumMod val="20000"/>
              <a:lumOff val="80000"/>
            </a:schemeClr>
          </a:solidFill>
        </p:spPr>
        <p:txBody>
          <a:bodyPr anchor="ctr"/>
          <a:lstStyle>
            <a:lvl1pPr marL="0" indent="0" algn="ctr">
              <a:buNone/>
              <a:defRPr baseline="0">
                <a:solidFill>
                  <a:schemeClr val="tx2"/>
                </a:solidFill>
              </a:defRPr>
            </a:lvl1pPr>
          </a:lstStyle>
          <a:p>
            <a:r>
              <a:rPr lang="nl-NL" dirty="0"/>
              <a:t>KLIK OM EEN VIDEO </a:t>
            </a:r>
            <a:br>
              <a:rPr lang="nl-NL" dirty="0"/>
            </a:br>
            <a:br>
              <a:rPr lang="nl-NL" dirty="0"/>
            </a:br>
            <a:br>
              <a:rPr lang="nl-NL" dirty="0"/>
            </a:br>
            <a:r>
              <a:rPr lang="nl-NL" dirty="0"/>
              <a:t>IN TE VOEGEN</a:t>
            </a:r>
            <a:endParaRPr lang="en-GB" dirty="0"/>
          </a:p>
        </p:txBody>
      </p:sp>
      <p:grpSp>
        <p:nvGrpSpPr>
          <p:cNvPr id="82" name="Groep 81"/>
          <p:cNvGrpSpPr/>
          <p:nvPr userDrawn="1"/>
        </p:nvGrpSpPr>
        <p:grpSpPr>
          <a:xfrm>
            <a:off x="12309443" y="-100346"/>
            <a:ext cx="2773430" cy="6957092"/>
            <a:chOff x="12309443" y="-100346"/>
            <a:chExt cx="2773430" cy="6957092"/>
          </a:xfrm>
        </p:grpSpPr>
        <p:sp>
          <p:nvSpPr>
            <p:cNvPr id="83" name="Rechthoek 82"/>
            <p:cNvSpPr/>
            <p:nvPr userDrawn="1"/>
          </p:nvSpPr>
          <p:spPr>
            <a:xfrm>
              <a:off x="12309443"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all" spc="0" normalizeH="0" baseline="0" noProof="0" dirty="0" err="1">
                  <a:ln>
                    <a:noFill/>
                  </a:ln>
                  <a:solidFill>
                    <a:schemeClr val="tx2"/>
                  </a:solidFill>
                  <a:effectLst/>
                  <a:uLnTx/>
                  <a:uFillTx/>
                  <a:latin typeface="Segoe UI Light" panose="020B0502040204020203" pitchFamily="34" charset="0"/>
                  <a:cs typeface="Segoe UI Light" panose="020B0502040204020203" pitchFamily="34" charset="0"/>
                </a:rPr>
                <a:t>VIdeo</a:t>
              </a:r>
              <a:r>
                <a:rPr kumimoji="0" lang="nl-NL" sz="1600" b="1" i="0" u="none" strike="noStrike" kern="0" cap="all"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 INVOEGEN</a:t>
              </a:r>
            </a:p>
          </p:txBody>
        </p:sp>
        <p:sp>
          <p:nvSpPr>
            <p:cNvPr id="84" name="Tekstvak 33"/>
            <p:cNvSpPr txBox="1"/>
            <p:nvPr userDrawn="1"/>
          </p:nvSpPr>
          <p:spPr>
            <a:xfrm>
              <a:off x="12496328" y="888538"/>
              <a:ext cx="255695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Klik op het icoon om een video</a:t>
              </a:r>
              <a:b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in te voegen</a:t>
              </a:r>
              <a:endPar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85" name="Tekstvak 33"/>
            <p:cNvSpPr txBox="1"/>
            <p:nvPr userDrawn="1"/>
          </p:nvSpPr>
          <p:spPr>
            <a:xfrm>
              <a:off x="12496666" y="2792939"/>
              <a:ext cx="2556613"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Selecteer</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de video die u wilt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endParaRPr kumimoji="0" lang="nl-NL"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86" name="Ovaal 85"/>
            <p:cNvSpPr/>
            <p:nvPr userDrawn="1"/>
          </p:nvSpPr>
          <p:spPr>
            <a:xfrm>
              <a:off x="1249829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87" name="Ovaal 86"/>
            <p:cNvSpPr/>
            <p:nvPr userDrawn="1"/>
          </p:nvSpPr>
          <p:spPr>
            <a:xfrm>
              <a:off x="1249829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88" name="Rechte verbindingslijn 87"/>
            <p:cNvCxnSpPr/>
            <p:nvPr userDrawn="1"/>
          </p:nvCxnSpPr>
          <p:spPr>
            <a:xfrm>
              <a:off x="12485780" y="288269"/>
              <a:ext cx="2556613" cy="0"/>
            </a:xfrm>
            <a:prstGeom prst="line">
              <a:avLst/>
            </a:prstGeom>
            <a:noFill/>
            <a:ln w="9525" cap="flat" cmpd="sng" algn="ctr">
              <a:solidFill>
                <a:schemeClr val="tx2"/>
              </a:solidFill>
              <a:prstDash val="solid"/>
            </a:ln>
            <a:effectLst/>
          </p:spPr>
        </p:cxnSp>
        <p:cxnSp>
          <p:nvCxnSpPr>
            <p:cNvPr id="89" name="Rechte verbindingslijn 88"/>
            <p:cNvCxnSpPr/>
            <p:nvPr userDrawn="1"/>
          </p:nvCxnSpPr>
          <p:spPr>
            <a:xfrm>
              <a:off x="12485441" y="2167521"/>
              <a:ext cx="2556952" cy="0"/>
            </a:xfrm>
            <a:prstGeom prst="line">
              <a:avLst/>
            </a:prstGeom>
            <a:noFill/>
            <a:ln w="9525" cap="flat" cmpd="sng" algn="ctr">
              <a:solidFill>
                <a:schemeClr val="tx2"/>
              </a:solidFill>
              <a:prstDash val="solid"/>
            </a:ln>
            <a:effectLst/>
          </p:spPr>
        </p:cxnSp>
        <p:cxnSp>
          <p:nvCxnSpPr>
            <p:cNvPr id="90" name="Rechte verbindingslijn 89"/>
            <p:cNvCxnSpPr/>
            <p:nvPr userDrawn="1"/>
          </p:nvCxnSpPr>
          <p:spPr>
            <a:xfrm>
              <a:off x="12485780" y="4022832"/>
              <a:ext cx="2556613" cy="0"/>
            </a:xfrm>
            <a:prstGeom prst="line">
              <a:avLst/>
            </a:prstGeom>
            <a:noFill/>
            <a:ln w="9525" cap="flat" cmpd="sng" algn="ctr">
              <a:solidFill>
                <a:schemeClr val="tx2"/>
              </a:solidFill>
              <a:prstDash val="solid"/>
            </a:ln>
            <a:effectLst/>
          </p:spPr>
        </p:cxnSp>
        <p:sp>
          <p:nvSpPr>
            <p:cNvPr id="91" name="Tekstvak 33"/>
            <p:cNvSpPr txBox="1"/>
            <p:nvPr userDrawn="1"/>
          </p:nvSpPr>
          <p:spPr>
            <a:xfrm>
              <a:off x="12498296" y="4699049"/>
              <a:ext cx="2544098" cy="9524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Als</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u de video wilt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schalen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b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of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verslepen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ga</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naar</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b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Hulpmiddelen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voor</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lang="en-US" sz="1200" b="1" kern="0" dirty="0">
                  <a:latin typeface="Segoe UI Light" panose="020B0502040204020203" pitchFamily="34" charset="0"/>
                  <a:cs typeface="Segoe UI Light" panose="020B0502040204020203" pitchFamily="34" charset="0"/>
                </a:rPr>
                <a:t>video</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b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Bijsnijden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endParaRPr kumimoji="0" lang="nl-NL"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92" name="Ovaal 91"/>
            <p:cNvSpPr/>
            <p:nvPr userDrawn="1"/>
          </p:nvSpPr>
          <p:spPr>
            <a:xfrm>
              <a:off x="12498295" y="418275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3</a:t>
              </a:r>
              <a:endPar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endParaRPr>
            </a:p>
          </p:txBody>
        </p:sp>
        <p:cxnSp>
          <p:nvCxnSpPr>
            <p:cNvPr id="93" name="Rechte verbindingslijn 92"/>
            <p:cNvCxnSpPr/>
            <p:nvPr userDrawn="1"/>
          </p:nvCxnSpPr>
          <p:spPr>
            <a:xfrm>
              <a:off x="12485780" y="6856746"/>
              <a:ext cx="2556613" cy="0"/>
            </a:xfrm>
            <a:prstGeom prst="line">
              <a:avLst/>
            </a:prstGeom>
            <a:noFill/>
            <a:ln w="9525" cap="flat" cmpd="sng" algn="ctr">
              <a:solidFill>
                <a:schemeClr val="tx2"/>
              </a:solidFill>
              <a:prstDash val="solid"/>
            </a:ln>
            <a:effectLst/>
          </p:spPr>
        </p:cxnSp>
        <p:grpSp>
          <p:nvGrpSpPr>
            <p:cNvPr id="94" name="Video icoon"/>
            <p:cNvGrpSpPr/>
            <p:nvPr/>
          </p:nvGrpSpPr>
          <p:grpSpPr>
            <a:xfrm>
              <a:off x="12498674" y="1474362"/>
              <a:ext cx="510875" cy="521956"/>
              <a:chOff x="10510560" y="2589326"/>
              <a:chExt cx="939297" cy="959670"/>
            </a:xfrm>
          </p:grpSpPr>
          <p:sp>
            <p:nvSpPr>
              <p:cNvPr id="108" name="Ovaal 107"/>
              <p:cNvSpPr/>
              <p:nvPr userDrawn="1"/>
            </p:nvSpPr>
            <p:spPr>
              <a:xfrm>
                <a:off x="10565049" y="2589326"/>
                <a:ext cx="769780" cy="769780"/>
              </a:xfrm>
              <a:prstGeom prst="ellipse">
                <a:avLst/>
              </a:prstGeom>
              <a:gradFill flip="none" rotWithShape="1">
                <a:gsLst>
                  <a:gs pos="53000">
                    <a:srgbClr val="1D1D1B">
                      <a:lumMod val="25000"/>
                      <a:lumOff val="75000"/>
                    </a:srgbClr>
                  </a:gs>
                  <a:gs pos="100000">
                    <a:srgbClr val="1D1D1B">
                      <a:lumMod val="50000"/>
                      <a:lumOff val="50000"/>
                    </a:srgbClr>
                  </a:gs>
                </a:gsLst>
                <a:lin ang="8100000" scaled="1"/>
                <a:tileRect/>
              </a:gradFill>
              <a:ln w="19050" cap="flat" cmpd="sng" algn="ctr">
                <a:solidFill>
                  <a:srgbClr val="FFFFFF">
                    <a:lumMod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09" name="Ovaal 108"/>
              <p:cNvSpPr/>
              <p:nvPr userDrawn="1"/>
            </p:nvSpPr>
            <p:spPr>
              <a:xfrm>
                <a:off x="10646722" y="2589326"/>
                <a:ext cx="769780" cy="769780"/>
              </a:xfrm>
              <a:prstGeom prst="ellipse">
                <a:avLst/>
              </a:prstGeom>
              <a:gradFill>
                <a:gsLst>
                  <a:gs pos="0">
                    <a:srgbClr val="1D1D1B">
                      <a:lumMod val="10000"/>
                      <a:lumOff val="90000"/>
                    </a:srgbClr>
                  </a:gs>
                  <a:gs pos="100000">
                    <a:srgbClr val="1D1D1B">
                      <a:lumMod val="25000"/>
                      <a:lumOff val="75000"/>
                    </a:srgbClr>
                  </a:gs>
                </a:gsLst>
                <a:lin ang="8100000" scaled="1"/>
              </a:gradFill>
              <a:ln w="19050" cap="flat" cmpd="sng" algn="ctr">
                <a:solidFill>
                  <a:srgbClr val="FFFFFF">
                    <a:lumMod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grpSp>
            <p:nvGrpSpPr>
              <p:cNvPr id="110" name="Groep 109"/>
              <p:cNvGrpSpPr/>
              <p:nvPr userDrawn="1"/>
            </p:nvGrpSpPr>
            <p:grpSpPr>
              <a:xfrm>
                <a:off x="10704223" y="2644466"/>
                <a:ext cx="655000" cy="631020"/>
                <a:chOff x="10707687" y="2647930"/>
                <a:chExt cx="655000" cy="631020"/>
              </a:xfrm>
            </p:grpSpPr>
            <p:sp>
              <p:nvSpPr>
                <p:cNvPr id="113" name="Ovaal 112"/>
                <p:cNvSpPr/>
                <p:nvPr userDrawn="1"/>
              </p:nvSpPr>
              <p:spPr>
                <a:xfrm>
                  <a:off x="10923711" y="2647930"/>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14" name="Ovaal 113"/>
                <p:cNvSpPr/>
                <p:nvPr userDrawn="1"/>
              </p:nvSpPr>
              <p:spPr>
                <a:xfrm>
                  <a:off x="10707687" y="2800330"/>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15" name="Ovaal 114"/>
                <p:cNvSpPr/>
                <p:nvPr userDrawn="1"/>
              </p:nvSpPr>
              <p:spPr>
                <a:xfrm>
                  <a:off x="11146663" y="2800330"/>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16" name="Ovaal 115"/>
                <p:cNvSpPr/>
                <p:nvPr userDrawn="1"/>
              </p:nvSpPr>
              <p:spPr>
                <a:xfrm>
                  <a:off x="10793802" y="3062926"/>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17" name="Ovaal 116"/>
                <p:cNvSpPr/>
                <p:nvPr userDrawn="1"/>
              </p:nvSpPr>
              <p:spPr>
                <a:xfrm>
                  <a:off x="11067727" y="3062926"/>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18" name="Ovaal 117"/>
                <p:cNvSpPr/>
                <p:nvPr userDrawn="1"/>
              </p:nvSpPr>
              <p:spPr>
                <a:xfrm>
                  <a:off x="10953403" y="2892430"/>
                  <a:ext cx="170496" cy="170496"/>
                </a:xfrm>
                <a:prstGeom prst="ellipse">
                  <a:avLst/>
                </a:prstGeom>
                <a:gradFill>
                  <a:gsLst>
                    <a:gs pos="0">
                      <a:srgbClr val="1D1D1B">
                        <a:lumMod val="10000"/>
                        <a:lumOff val="90000"/>
                      </a:srgbClr>
                    </a:gs>
                    <a:gs pos="100000">
                      <a:srgbClr val="1D1D1B">
                        <a:lumMod val="25000"/>
                        <a:lumOff val="75000"/>
                      </a:srgbClr>
                    </a:gs>
                  </a:gsLst>
                  <a:path path="circle">
                    <a:fillToRect l="100000" t="100000"/>
                  </a:path>
                </a:gradFill>
                <a:ln w="25400" cap="flat" cmpd="sng" algn="ctr">
                  <a:solidFill>
                    <a:srgbClr val="FFFFFF">
                      <a:lumMod val="65000"/>
                      <a:alpha val="38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grpSp>
          <p:sp>
            <p:nvSpPr>
              <p:cNvPr id="111" name="Rechthoek 10"/>
              <p:cNvSpPr/>
              <p:nvPr userDrawn="1"/>
            </p:nvSpPr>
            <p:spPr>
              <a:xfrm>
                <a:off x="10510560" y="3140981"/>
                <a:ext cx="939297" cy="408015"/>
              </a:xfrm>
              <a:custGeom>
                <a:avLst/>
                <a:gdLst>
                  <a:gd name="connsiteX0" fmla="*/ 0 w 1129820"/>
                  <a:gd name="connsiteY0" fmla="*/ 0 h 386313"/>
                  <a:gd name="connsiteX1" fmla="*/ 1129820 w 1129820"/>
                  <a:gd name="connsiteY1" fmla="*/ 0 h 386313"/>
                  <a:gd name="connsiteX2" fmla="*/ 1129820 w 1129820"/>
                  <a:gd name="connsiteY2" fmla="*/ 386313 h 386313"/>
                  <a:gd name="connsiteX3" fmla="*/ 0 w 1129820"/>
                  <a:gd name="connsiteY3" fmla="*/ 386313 h 386313"/>
                  <a:gd name="connsiteX4" fmla="*/ 0 w 1129820"/>
                  <a:gd name="connsiteY4" fmla="*/ 0 h 386313"/>
                  <a:gd name="connsiteX0" fmla="*/ 145473 w 1129820"/>
                  <a:gd name="connsiteY0" fmla="*/ 0 h 427876"/>
                  <a:gd name="connsiteX1" fmla="*/ 1129820 w 1129820"/>
                  <a:gd name="connsiteY1" fmla="*/ 41563 h 427876"/>
                  <a:gd name="connsiteX2" fmla="*/ 1129820 w 1129820"/>
                  <a:gd name="connsiteY2" fmla="*/ 427876 h 427876"/>
                  <a:gd name="connsiteX3" fmla="*/ 0 w 1129820"/>
                  <a:gd name="connsiteY3" fmla="*/ 427876 h 427876"/>
                  <a:gd name="connsiteX4" fmla="*/ 145473 w 1129820"/>
                  <a:gd name="connsiteY4" fmla="*/ 0 h 427876"/>
                  <a:gd name="connsiteX0" fmla="*/ 145473 w 1129820"/>
                  <a:gd name="connsiteY0" fmla="*/ 0 h 427876"/>
                  <a:gd name="connsiteX1" fmla="*/ 1129820 w 1129820"/>
                  <a:gd name="connsiteY1" fmla="*/ 41563 h 427876"/>
                  <a:gd name="connsiteX2" fmla="*/ 1129820 w 1129820"/>
                  <a:gd name="connsiteY2" fmla="*/ 427876 h 427876"/>
                  <a:gd name="connsiteX3" fmla="*/ 0 w 1129820"/>
                  <a:gd name="connsiteY3" fmla="*/ 427876 h 427876"/>
                  <a:gd name="connsiteX4" fmla="*/ 145473 w 1129820"/>
                  <a:gd name="connsiteY4" fmla="*/ 0 h 427876"/>
                  <a:gd name="connsiteX0" fmla="*/ 33864 w 1018211"/>
                  <a:gd name="connsiteY0" fmla="*/ 0 h 427876"/>
                  <a:gd name="connsiteX1" fmla="*/ 1018211 w 1018211"/>
                  <a:gd name="connsiteY1" fmla="*/ 41563 h 427876"/>
                  <a:gd name="connsiteX2" fmla="*/ 1018211 w 1018211"/>
                  <a:gd name="connsiteY2" fmla="*/ 427876 h 427876"/>
                  <a:gd name="connsiteX3" fmla="*/ 151628 w 1018211"/>
                  <a:gd name="connsiteY3" fmla="*/ 310112 h 427876"/>
                  <a:gd name="connsiteX4" fmla="*/ 33864 w 1018211"/>
                  <a:gd name="connsiteY4" fmla="*/ 0 h 427876"/>
                  <a:gd name="connsiteX0" fmla="*/ 100890 w 1085237"/>
                  <a:gd name="connsiteY0" fmla="*/ 0 h 427876"/>
                  <a:gd name="connsiteX1" fmla="*/ 1085237 w 1085237"/>
                  <a:gd name="connsiteY1" fmla="*/ 41563 h 427876"/>
                  <a:gd name="connsiteX2" fmla="*/ 1085237 w 1085237"/>
                  <a:gd name="connsiteY2" fmla="*/ 427876 h 427876"/>
                  <a:gd name="connsiteX3" fmla="*/ 218654 w 1085237"/>
                  <a:gd name="connsiteY3" fmla="*/ 310112 h 427876"/>
                  <a:gd name="connsiteX4" fmla="*/ 100890 w 1085237"/>
                  <a:gd name="connsiteY4" fmla="*/ 0 h 427876"/>
                  <a:gd name="connsiteX0" fmla="*/ 103919 w 1081338"/>
                  <a:gd name="connsiteY0" fmla="*/ 0 h 448658"/>
                  <a:gd name="connsiteX1" fmla="*/ 1081338 w 1081338"/>
                  <a:gd name="connsiteY1" fmla="*/ 62345 h 448658"/>
                  <a:gd name="connsiteX2" fmla="*/ 1081338 w 1081338"/>
                  <a:gd name="connsiteY2" fmla="*/ 448658 h 448658"/>
                  <a:gd name="connsiteX3" fmla="*/ 214755 w 1081338"/>
                  <a:gd name="connsiteY3" fmla="*/ 330894 h 448658"/>
                  <a:gd name="connsiteX4" fmla="*/ 103919 w 1081338"/>
                  <a:gd name="connsiteY4" fmla="*/ 0 h 448658"/>
                  <a:gd name="connsiteX0" fmla="*/ 123695 w 1101114"/>
                  <a:gd name="connsiteY0" fmla="*/ 0 h 448658"/>
                  <a:gd name="connsiteX1" fmla="*/ 1101114 w 1101114"/>
                  <a:gd name="connsiteY1" fmla="*/ 62345 h 448658"/>
                  <a:gd name="connsiteX2" fmla="*/ 1101114 w 1101114"/>
                  <a:gd name="connsiteY2" fmla="*/ 448658 h 448658"/>
                  <a:gd name="connsiteX3" fmla="*/ 234531 w 1101114"/>
                  <a:gd name="connsiteY3" fmla="*/ 330894 h 448658"/>
                  <a:gd name="connsiteX4" fmla="*/ 123695 w 1101114"/>
                  <a:gd name="connsiteY4" fmla="*/ 0 h 448658"/>
                  <a:gd name="connsiteX0" fmla="*/ 123695 w 1101114"/>
                  <a:gd name="connsiteY0" fmla="*/ 0 h 448658"/>
                  <a:gd name="connsiteX1" fmla="*/ 1101114 w 1101114"/>
                  <a:gd name="connsiteY1" fmla="*/ 62345 h 448658"/>
                  <a:gd name="connsiteX2" fmla="*/ 1101114 w 1101114"/>
                  <a:gd name="connsiteY2" fmla="*/ 448658 h 448658"/>
                  <a:gd name="connsiteX3" fmla="*/ 403939 w 1101114"/>
                  <a:gd name="connsiteY3" fmla="*/ 175382 h 448658"/>
                  <a:gd name="connsiteX4" fmla="*/ 234531 w 1101114"/>
                  <a:gd name="connsiteY4" fmla="*/ 330894 h 448658"/>
                  <a:gd name="connsiteX5" fmla="*/ 123695 w 1101114"/>
                  <a:gd name="connsiteY5" fmla="*/ 0 h 448658"/>
                  <a:gd name="connsiteX0" fmla="*/ 123695 w 1101114"/>
                  <a:gd name="connsiteY0" fmla="*/ 4727 h 453385"/>
                  <a:gd name="connsiteX1" fmla="*/ 1101114 w 1101114"/>
                  <a:gd name="connsiteY1" fmla="*/ 67072 h 453385"/>
                  <a:gd name="connsiteX2" fmla="*/ 1101114 w 1101114"/>
                  <a:gd name="connsiteY2" fmla="*/ 453385 h 453385"/>
                  <a:gd name="connsiteX3" fmla="*/ 577120 w 1101114"/>
                  <a:gd name="connsiteY3" fmla="*/ 0 h 453385"/>
                  <a:gd name="connsiteX4" fmla="*/ 234531 w 1101114"/>
                  <a:gd name="connsiteY4" fmla="*/ 335621 h 453385"/>
                  <a:gd name="connsiteX5" fmla="*/ 123695 w 1101114"/>
                  <a:gd name="connsiteY5" fmla="*/ 4727 h 453385"/>
                  <a:gd name="connsiteX0" fmla="*/ 123695 w 1101114"/>
                  <a:gd name="connsiteY0" fmla="*/ 4727 h 453385"/>
                  <a:gd name="connsiteX1" fmla="*/ 1101114 w 1101114"/>
                  <a:gd name="connsiteY1" fmla="*/ 67072 h 453385"/>
                  <a:gd name="connsiteX2" fmla="*/ 1101114 w 1101114"/>
                  <a:gd name="connsiteY2" fmla="*/ 453385 h 453385"/>
                  <a:gd name="connsiteX3" fmla="*/ 577120 w 1101114"/>
                  <a:gd name="connsiteY3" fmla="*/ 0 h 453385"/>
                  <a:gd name="connsiteX4" fmla="*/ 234531 w 1101114"/>
                  <a:gd name="connsiteY4" fmla="*/ 335621 h 453385"/>
                  <a:gd name="connsiteX5" fmla="*/ 123695 w 1101114"/>
                  <a:gd name="connsiteY5" fmla="*/ 4727 h 453385"/>
                  <a:gd name="connsiteX0" fmla="*/ 123695 w 1101114"/>
                  <a:gd name="connsiteY0" fmla="*/ 11654 h 460312"/>
                  <a:gd name="connsiteX1" fmla="*/ 1101114 w 1101114"/>
                  <a:gd name="connsiteY1" fmla="*/ 73999 h 460312"/>
                  <a:gd name="connsiteX2" fmla="*/ 1101114 w 1101114"/>
                  <a:gd name="connsiteY2" fmla="*/ 460312 h 460312"/>
                  <a:gd name="connsiteX3" fmla="*/ 604829 w 1101114"/>
                  <a:gd name="connsiteY3" fmla="*/ 0 h 460312"/>
                  <a:gd name="connsiteX4" fmla="*/ 234531 w 1101114"/>
                  <a:gd name="connsiteY4" fmla="*/ 342548 h 460312"/>
                  <a:gd name="connsiteX5" fmla="*/ 123695 w 1101114"/>
                  <a:gd name="connsiteY5" fmla="*/ 11654 h 460312"/>
                  <a:gd name="connsiteX0" fmla="*/ 123695 w 1101114"/>
                  <a:gd name="connsiteY0" fmla="*/ 11654 h 460312"/>
                  <a:gd name="connsiteX1" fmla="*/ 1101114 w 1101114"/>
                  <a:gd name="connsiteY1" fmla="*/ 73999 h 460312"/>
                  <a:gd name="connsiteX2" fmla="*/ 1101114 w 1101114"/>
                  <a:gd name="connsiteY2" fmla="*/ 460312 h 460312"/>
                  <a:gd name="connsiteX3" fmla="*/ 604829 w 1101114"/>
                  <a:gd name="connsiteY3" fmla="*/ 0 h 460312"/>
                  <a:gd name="connsiteX4" fmla="*/ 234531 w 1101114"/>
                  <a:gd name="connsiteY4" fmla="*/ 342548 h 460312"/>
                  <a:gd name="connsiteX5" fmla="*/ 123695 w 1101114"/>
                  <a:gd name="connsiteY5" fmla="*/ 11654 h 460312"/>
                  <a:gd name="connsiteX0" fmla="*/ 123695 w 1101114"/>
                  <a:gd name="connsiteY0" fmla="*/ 11654 h 460312"/>
                  <a:gd name="connsiteX1" fmla="*/ 1101114 w 1101114"/>
                  <a:gd name="connsiteY1" fmla="*/ 73999 h 460312"/>
                  <a:gd name="connsiteX2" fmla="*/ 1101114 w 1101114"/>
                  <a:gd name="connsiteY2" fmla="*/ 460312 h 460312"/>
                  <a:gd name="connsiteX3" fmla="*/ 604829 w 1101114"/>
                  <a:gd name="connsiteY3" fmla="*/ 0 h 460312"/>
                  <a:gd name="connsiteX4" fmla="*/ 234531 w 1101114"/>
                  <a:gd name="connsiteY4" fmla="*/ 342548 h 460312"/>
                  <a:gd name="connsiteX5" fmla="*/ 123695 w 1101114"/>
                  <a:gd name="connsiteY5" fmla="*/ 11654 h 460312"/>
                  <a:gd name="connsiteX0" fmla="*/ 98893 w 1076312"/>
                  <a:gd name="connsiteY0" fmla="*/ 11654 h 460312"/>
                  <a:gd name="connsiteX1" fmla="*/ 1076312 w 1076312"/>
                  <a:gd name="connsiteY1" fmla="*/ 73999 h 460312"/>
                  <a:gd name="connsiteX2" fmla="*/ 1076312 w 1076312"/>
                  <a:gd name="connsiteY2" fmla="*/ 460312 h 460312"/>
                  <a:gd name="connsiteX3" fmla="*/ 580027 w 1076312"/>
                  <a:gd name="connsiteY3" fmla="*/ 0 h 460312"/>
                  <a:gd name="connsiteX4" fmla="*/ 209729 w 1076312"/>
                  <a:gd name="connsiteY4" fmla="*/ 342548 h 460312"/>
                  <a:gd name="connsiteX5" fmla="*/ 98893 w 1076312"/>
                  <a:gd name="connsiteY5" fmla="*/ 11654 h 460312"/>
                  <a:gd name="connsiteX0" fmla="*/ 103531 w 1080950"/>
                  <a:gd name="connsiteY0" fmla="*/ 11654 h 460312"/>
                  <a:gd name="connsiteX1" fmla="*/ 1080950 w 1080950"/>
                  <a:gd name="connsiteY1" fmla="*/ 73999 h 460312"/>
                  <a:gd name="connsiteX2" fmla="*/ 1080950 w 1080950"/>
                  <a:gd name="connsiteY2" fmla="*/ 460312 h 460312"/>
                  <a:gd name="connsiteX3" fmla="*/ 584665 w 1080950"/>
                  <a:gd name="connsiteY3" fmla="*/ 0 h 460312"/>
                  <a:gd name="connsiteX4" fmla="*/ 200512 w 1080950"/>
                  <a:gd name="connsiteY4" fmla="*/ 342548 h 460312"/>
                  <a:gd name="connsiteX5" fmla="*/ 103531 w 1080950"/>
                  <a:gd name="connsiteY5" fmla="*/ 11654 h 460312"/>
                  <a:gd name="connsiteX0" fmla="*/ 103531 w 1080950"/>
                  <a:gd name="connsiteY0" fmla="*/ 11654 h 460312"/>
                  <a:gd name="connsiteX1" fmla="*/ 1080950 w 1080950"/>
                  <a:gd name="connsiteY1" fmla="*/ 73999 h 460312"/>
                  <a:gd name="connsiteX2" fmla="*/ 1080950 w 1080950"/>
                  <a:gd name="connsiteY2" fmla="*/ 460312 h 460312"/>
                  <a:gd name="connsiteX3" fmla="*/ 584665 w 1080950"/>
                  <a:gd name="connsiteY3" fmla="*/ 0 h 460312"/>
                  <a:gd name="connsiteX4" fmla="*/ 200512 w 1080950"/>
                  <a:gd name="connsiteY4" fmla="*/ 342548 h 460312"/>
                  <a:gd name="connsiteX5" fmla="*/ 103531 w 1080950"/>
                  <a:gd name="connsiteY5" fmla="*/ 11654 h 460312"/>
                  <a:gd name="connsiteX0" fmla="*/ 115967 w 1093386"/>
                  <a:gd name="connsiteY0" fmla="*/ 11654 h 460312"/>
                  <a:gd name="connsiteX1" fmla="*/ 1093386 w 1093386"/>
                  <a:gd name="connsiteY1" fmla="*/ 73999 h 460312"/>
                  <a:gd name="connsiteX2" fmla="*/ 1093386 w 1093386"/>
                  <a:gd name="connsiteY2" fmla="*/ 460312 h 460312"/>
                  <a:gd name="connsiteX3" fmla="*/ 597101 w 1093386"/>
                  <a:gd name="connsiteY3" fmla="*/ 0 h 460312"/>
                  <a:gd name="connsiteX4" fmla="*/ 212948 w 1093386"/>
                  <a:gd name="connsiteY4" fmla="*/ 342548 h 460312"/>
                  <a:gd name="connsiteX5" fmla="*/ 115967 w 1093386"/>
                  <a:gd name="connsiteY5" fmla="*/ 11654 h 460312"/>
                  <a:gd name="connsiteX0" fmla="*/ 115967 w 1093386"/>
                  <a:gd name="connsiteY0" fmla="*/ 11654 h 460312"/>
                  <a:gd name="connsiteX1" fmla="*/ 1093386 w 1093386"/>
                  <a:gd name="connsiteY1" fmla="*/ 73999 h 460312"/>
                  <a:gd name="connsiteX2" fmla="*/ 1093386 w 1093386"/>
                  <a:gd name="connsiteY2" fmla="*/ 460312 h 460312"/>
                  <a:gd name="connsiteX3" fmla="*/ 597101 w 1093386"/>
                  <a:gd name="connsiteY3" fmla="*/ 0 h 460312"/>
                  <a:gd name="connsiteX4" fmla="*/ 212948 w 1093386"/>
                  <a:gd name="connsiteY4" fmla="*/ 342548 h 460312"/>
                  <a:gd name="connsiteX5" fmla="*/ 115967 w 1093386"/>
                  <a:gd name="connsiteY5" fmla="*/ 11654 h 460312"/>
                  <a:gd name="connsiteX0" fmla="*/ 76283 w 1053702"/>
                  <a:gd name="connsiteY0" fmla="*/ 32436 h 481094"/>
                  <a:gd name="connsiteX1" fmla="*/ 1053702 w 1053702"/>
                  <a:gd name="connsiteY1" fmla="*/ 94781 h 481094"/>
                  <a:gd name="connsiteX2" fmla="*/ 1053702 w 1053702"/>
                  <a:gd name="connsiteY2" fmla="*/ 481094 h 481094"/>
                  <a:gd name="connsiteX3" fmla="*/ 640544 w 1053702"/>
                  <a:gd name="connsiteY3" fmla="*/ 0 h 481094"/>
                  <a:gd name="connsiteX4" fmla="*/ 173264 w 1053702"/>
                  <a:gd name="connsiteY4" fmla="*/ 363330 h 481094"/>
                  <a:gd name="connsiteX5" fmla="*/ 76283 w 1053702"/>
                  <a:gd name="connsiteY5" fmla="*/ 32436 h 481094"/>
                  <a:gd name="connsiteX0" fmla="*/ 108719 w 1086138"/>
                  <a:gd name="connsiteY0" fmla="*/ 32436 h 481094"/>
                  <a:gd name="connsiteX1" fmla="*/ 1086138 w 1086138"/>
                  <a:gd name="connsiteY1" fmla="*/ 94781 h 481094"/>
                  <a:gd name="connsiteX2" fmla="*/ 1086138 w 1086138"/>
                  <a:gd name="connsiteY2" fmla="*/ 481094 h 481094"/>
                  <a:gd name="connsiteX3" fmla="*/ 672980 w 1086138"/>
                  <a:gd name="connsiteY3" fmla="*/ 0 h 481094"/>
                  <a:gd name="connsiteX4" fmla="*/ 205700 w 1086138"/>
                  <a:gd name="connsiteY4" fmla="*/ 363330 h 481094"/>
                  <a:gd name="connsiteX5" fmla="*/ 108719 w 1086138"/>
                  <a:gd name="connsiteY5" fmla="*/ 32436 h 481094"/>
                  <a:gd name="connsiteX0" fmla="*/ 108719 w 1086138"/>
                  <a:gd name="connsiteY0" fmla="*/ 32436 h 481094"/>
                  <a:gd name="connsiteX1" fmla="*/ 1086138 w 1086138"/>
                  <a:gd name="connsiteY1" fmla="*/ 94781 h 481094"/>
                  <a:gd name="connsiteX2" fmla="*/ 1086138 w 1086138"/>
                  <a:gd name="connsiteY2" fmla="*/ 481094 h 481094"/>
                  <a:gd name="connsiteX3" fmla="*/ 672980 w 1086138"/>
                  <a:gd name="connsiteY3" fmla="*/ 0 h 481094"/>
                  <a:gd name="connsiteX4" fmla="*/ 205700 w 1086138"/>
                  <a:gd name="connsiteY4" fmla="*/ 363330 h 481094"/>
                  <a:gd name="connsiteX5" fmla="*/ 108719 w 1086138"/>
                  <a:gd name="connsiteY5" fmla="*/ 32436 h 481094"/>
                  <a:gd name="connsiteX0" fmla="*/ 108719 w 1210829"/>
                  <a:gd name="connsiteY0" fmla="*/ 32436 h 481094"/>
                  <a:gd name="connsiteX1" fmla="*/ 1210829 w 1210829"/>
                  <a:gd name="connsiteY1" fmla="*/ 351090 h 481094"/>
                  <a:gd name="connsiteX2" fmla="*/ 1086138 w 1210829"/>
                  <a:gd name="connsiteY2" fmla="*/ 481094 h 481094"/>
                  <a:gd name="connsiteX3" fmla="*/ 672980 w 1210829"/>
                  <a:gd name="connsiteY3" fmla="*/ 0 h 481094"/>
                  <a:gd name="connsiteX4" fmla="*/ 205700 w 1210829"/>
                  <a:gd name="connsiteY4" fmla="*/ 363330 h 481094"/>
                  <a:gd name="connsiteX5" fmla="*/ 108719 w 1210829"/>
                  <a:gd name="connsiteY5" fmla="*/ 32436 h 481094"/>
                  <a:gd name="connsiteX0" fmla="*/ 108719 w 1210829"/>
                  <a:gd name="connsiteY0" fmla="*/ 32436 h 367783"/>
                  <a:gd name="connsiteX1" fmla="*/ 1210829 w 1210829"/>
                  <a:gd name="connsiteY1" fmla="*/ 351090 h 367783"/>
                  <a:gd name="connsiteX2" fmla="*/ 996084 w 1210829"/>
                  <a:gd name="connsiteY2" fmla="*/ 30822 h 367783"/>
                  <a:gd name="connsiteX3" fmla="*/ 672980 w 1210829"/>
                  <a:gd name="connsiteY3" fmla="*/ 0 h 367783"/>
                  <a:gd name="connsiteX4" fmla="*/ 205700 w 1210829"/>
                  <a:gd name="connsiteY4" fmla="*/ 363330 h 367783"/>
                  <a:gd name="connsiteX5" fmla="*/ 108719 w 1210829"/>
                  <a:gd name="connsiteY5" fmla="*/ 32436 h 367783"/>
                  <a:gd name="connsiteX0" fmla="*/ 108719 w 996084"/>
                  <a:gd name="connsiteY0" fmla="*/ 32436 h 600471"/>
                  <a:gd name="connsiteX1" fmla="*/ 899101 w 996084"/>
                  <a:gd name="connsiteY1" fmla="*/ 600471 h 600471"/>
                  <a:gd name="connsiteX2" fmla="*/ 996084 w 996084"/>
                  <a:gd name="connsiteY2" fmla="*/ 30822 h 600471"/>
                  <a:gd name="connsiteX3" fmla="*/ 672980 w 996084"/>
                  <a:gd name="connsiteY3" fmla="*/ 0 h 600471"/>
                  <a:gd name="connsiteX4" fmla="*/ 205700 w 996084"/>
                  <a:gd name="connsiteY4" fmla="*/ 363330 h 600471"/>
                  <a:gd name="connsiteX5" fmla="*/ 108719 w 996084"/>
                  <a:gd name="connsiteY5" fmla="*/ 32436 h 600471"/>
                  <a:gd name="connsiteX0" fmla="*/ 108719 w 899101"/>
                  <a:gd name="connsiteY0" fmla="*/ 32436 h 600471"/>
                  <a:gd name="connsiteX1" fmla="*/ 899101 w 899101"/>
                  <a:gd name="connsiteY1" fmla="*/ 600471 h 600471"/>
                  <a:gd name="connsiteX2" fmla="*/ 767484 w 899101"/>
                  <a:gd name="connsiteY2" fmla="*/ 391040 h 600471"/>
                  <a:gd name="connsiteX3" fmla="*/ 672980 w 899101"/>
                  <a:gd name="connsiteY3" fmla="*/ 0 h 600471"/>
                  <a:gd name="connsiteX4" fmla="*/ 205700 w 899101"/>
                  <a:gd name="connsiteY4" fmla="*/ 363330 h 600471"/>
                  <a:gd name="connsiteX5" fmla="*/ 108719 w 899101"/>
                  <a:gd name="connsiteY5" fmla="*/ 32436 h 600471"/>
                  <a:gd name="connsiteX0" fmla="*/ 108719 w 923424"/>
                  <a:gd name="connsiteY0" fmla="*/ 32436 h 600471"/>
                  <a:gd name="connsiteX1" fmla="*/ 899101 w 923424"/>
                  <a:gd name="connsiteY1" fmla="*/ 600471 h 600471"/>
                  <a:gd name="connsiteX2" fmla="*/ 767484 w 923424"/>
                  <a:gd name="connsiteY2" fmla="*/ 391040 h 600471"/>
                  <a:gd name="connsiteX3" fmla="*/ 672980 w 923424"/>
                  <a:gd name="connsiteY3" fmla="*/ 0 h 600471"/>
                  <a:gd name="connsiteX4" fmla="*/ 205700 w 923424"/>
                  <a:gd name="connsiteY4" fmla="*/ 363330 h 600471"/>
                  <a:gd name="connsiteX5" fmla="*/ 108719 w 923424"/>
                  <a:gd name="connsiteY5" fmla="*/ 32436 h 600471"/>
                  <a:gd name="connsiteX0" fmla="*/ 108719 w 925266"/>
                  <a:gd name="connsiteY0" fmla="*/ 34821 h 602856"/>
                  <a:gd name="connsiteX1" fmla="*/ 899101 w 925266"/>
                  <a:gd name="connsiteY1" fmla="*/ 602856 h 602856"/>
                  <a:gd name="connsiteX2" fmla="*/ 767484 w 925266"/>
                  <a:gd name="connsiteY2" fmla="*/ 393425 h 602856"/>
                  <a:gd name="connsiteX3" fmla="*/ 672980 w 925266"/>
                  <a:gd name="connsiteY3" fmla="*/ 2385 h 602856"/>
                  <a:gd name="connsiteX4" fmla="*/ 205700 w 925266"/>
                  <a:gd name="connsiteY4" fmla="*/ 365715 h 602856"/>
                  <a:gd name="connsiteX5" fmla="*/ 108719 w 925266"/>
                  <a:gd name="connsiteY5" fmla="*/ 34821 h 602856"/>
                  <a:gd name="connsiteX0" fmla="*/ 108719 w 934847"/>
                  <a:gd name="connsiteY0" fmla="*/ 32442 h 600477"/>
                  <a:gd name="connsiteX1" fmla="*/ 899101 w 934847"/>
                  <a:gd name="connsiteY1" fmla="*/ 600477 h 600477"/>
                  <a:gd name="connsiteX2" fmla="*/ 767484 w 934847"/>
                  <a:gd name="connsiteY2" fmla="*/ 391046 h 600477"/>
                  <a:gd name="connsiteX3" fmla="*/ 672980 w 934847"/>
                  <a:gd name="connsiteY3" fmla="*/ 6 h 600477"/>
                  <a:gd name="connsiteX4" fmla="*/ 205700 w 934847"/>
                  <a:gd name="connsiteY4" fmla="*/ 363336 h 600477"/>
                  <a:gd name="connsiteX5" fmla="*/ 108719 w 934847"/>
                  <a:gd name="connsiteY5" fmla="*/ 32442 h 600477"/>
                  <a:gd name="connsiteX0" fmla="*/ 108719 w 922877"/>
                  <a:gd name="connsiteY0" fmla="*/ 32442 h 600477"/>
                  <a:gd name="connsiteX1" fmla="*/ 899101 w 922877"/>
                  <a:gd name="connsiteY1" fmla="*/ 600477 h 600477"/>
                  <a:gd name="connsiteX2" fmla="*/ 767484 w 922877"/>
                  <a:gd name="connsiteY2" fmla="*/ 391046 h 600477"/>
                  <a:gd name="connsiteX3" fmla="*/ 672980 w 922877"/>
                  <a:gd name="connsiteY3" fmla="*/ 6 h 600477"/>
                  <a:gd name="connsiteX4" fmla="*/ 205700 w 922877"/>
                  <a:gd name="connsiteY4" fmla="*/ 363336 h 600477"/>
                  <a:gd name="connsiteX5" fmla="*/ 108719 w 922877"/>
                  <a:gd name="connsiteY5" fmla="*/ 32442 h 600477"/>
                  <a:gd name="connsiteX0" fmla="*/ 108719 w 940851"/>
                  <a:gd name="connsiteY0" fmla="*/ 32442 h 600477"/>
                  <a:gd name="connsiteX1" fmla="*/ 899101 w 940851"/>
                  <a:gd name="connsiteY1" fmla="*/ 600477 h 600477"/>
                  <a:gd name="connsiteX2" fmla="*/ 767484 w 940851"/>
                  <a:gd name="connsiteY2" fmla="*/ 391046 h 600477"/>
                  <a:gd name="connsiteX3" fmla="*/ 672980 w 940851"/>
                  <a:gd name="connsiteY3" fmla="*/ 6 h 600477"/>
                  <a:gd name="connsiteX4" fmla="*/ 205700 w 940851"/>
                  <a:gd name="connsiteY4" fmla="*/ 363336 h 600477"/>
                  <a:gd name="connsiteX5" fmla="*/ 108719 w 940851"/>
                  <a:gd name="connsiteY5" fmla="*/ 32442 h 600477"/>
                  <a:gd name="connsiteX0" fmla="*/ 108719 w 942823"/>
                  <a:gd name="connsiteY0" fmla="*/ 35699 h 603734"/>
                  <a:gd name="connsiteX1" fmla="*/ 899101 w 942823"/>
                  <a:gd name="connsiteY1" fmla="*/ 603734 h 603734"/>
                  <a:gd name="connsiteX2" fmla="*/ 767484 w 942823"/>
                  <a:gd name="connsiteY2" fmla="*/ 394303 h 603734"/>
                  <a:gd name="connsiteX3" fmla="*/ 672980 w 942823"/>
                  <a:gd name="connsiteY3" fmla="*/ 3263 h 603734"/>
                  <a:gd name="connsiteX4" fmla="*/ 205700 w 942823"/>
                  <a:gd name="connsiteY4" fmla="*/ 366593 h 603734"/>
                  <a:gd name="connsiteX5" fmla="*/ 108719 w 942823"/>
                  <a:gd name="connsiteY5" fmla="*/ 35699 h 603734"/>
                  <a:gd name="connsiteX0" fmla="*/ 108719 w 942823"/>
                  <a:gd name="connsiteY0" fmla="*/ 35699 h 603734"/>
                  <a:gd name="connsiteX1" fmla="*/ 899101 w 942823"/>
                  <a:gd name="connsiteY1" fmla="*/ 603734 h 603734"/>
                  <a:gd name="connsiteX2" fmla="*/ 767484 w 942823"/>
                  <a:gd name="connsiteY2" fmla="*/ 394303 h 603734"/>
                  <a:gd name="connsiteX3" fmla="*/ 672980 w 942823"/>
                  <a:gd name="connsiteY3" fmla="*/ 3263 h 603734"/>
                  <a:gd name="connsiteX4" fmla="*/ 205700 w 942823"/>
                  <a:gd name="connsiteY4" fmla="*/ 366593 h 603734"/>
                  <a:gd name="connsiteX5" fmla="*/ 108719 w 942823"/>
                  <a:gd name="connsiteY5" fmla="*/ 35699 h 603734"/>
                  <a:gd name="connsiteX0" fmla="*/ 108719 w 942823"/>
                  <a:gd name="connsiteY0" fmla="*/ 35699 h 394303"/>
                  <a:gd name="connsiteX1" fmla="*/ 635865 w 942823"/>
                  <a:gd name="connsiteY1" fmla="*/ 354352 h 394303"/>
                  <a:gd name="connsiteX2" fmla="*/ 767484 w 942823"/>
                  <a:gd name="connsiteY2" fmla="*/ 394303 h 394303"/>
                  <a:gd name="connsiteX3" fmla="*/ 672980 w 942823"/>
                  <a:gd name="connsiteY3" fmla="*/ 3263 h 394303"/>
                  <a:gd name="connsiteX4" fmla="*/ 205700 w 942823"/>
                  <a:gd name="connsiteY4" fmla="*/ 366593 h 394303"/>
                  <a:gd name="connsiteX5" fmla="*/ 108719 w 942823"/>
                  <a:gd name="connsiteY5"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99206 w 933310"/>
                  <a:gd name="connsiteY0" fmla="*/ 35699 h 394303"/>
                  <a:gd name="connsiteX1" fmla="*/ 233977 w 933310"/>
                  <a:gd name="connsiteY1" fmla="*/ 391193 h 394303"/>
                  <a:gd name="connsiteX2" fmla="*/ 705032 w 933310"/>
                  <a:gd name="connsiteY2" fmla="*/ 30975 h 394303"/>
                  <a:gd name="connsiteX3" fmla="*/ 626352 w 933310"/>
                  <a:gd name="connsiteY3" fmla="*/ 354352 h 394303"/>
                  <a:gd name="connsiteX4" fmla="*/ 757971 w 933310"/>
                  <a:gd name="connsiteY4" fmla="*/ 394303 h 394303"/>
                  <a:gd name="connsiteX5" fmla="*/ 663467 w 933310"/>
                  <a:gd name="connsiteY5" fmla="*/ 3263 h 394303"/>
                  <a:gd name="connsiteX6" fmla="*/ 223896 w 933310"/>
                  <a:gd name="connsiteY6" fmla="*/ 338883 h 394303"/>
                  <a:gd name="connsiteX7" fmla="*/ 99206 w 933310"/>
                  <a:gd name="connsiteY7" fmla="*/ 35699 h 394303"/>
                  <a:gd name="connsiteX0" fmla="*/ 111296 w 945400"/>
                  <a:gd name="connsiteY0" fmla="*/ 35699 h 394303"/>
                  <a:gd name="connsiteX1" fmla="*/ 246067 w 945400"/>
                  <a:gd name="connsiteY1" fmla="*/ 391193 h 394303"/>
                  <a:gd name="connsiteX2" fmla="*/ 717122 w 945400"/>
                  <a:gd name="connsiteY2" fmla="*/ 30975 h 394303"/>
                  <a:gd name="connsiteX3" fmla="*/ 638442 w 945400"/>
                  <a:gd name="connsiteY3" fmla="*/ 354352 h 394303"/>
                  <a:gd name="connsiteX4" fmla="*/ 770061 w 945400"/>
                  <a:gd name="connsiteY4" fmla="*/ 394303 h 394303"/>
                  <a:gd name="connsiteX5" fmla="*/ 675557 w 945400"/>
                  <a:gd name="connsiteY5" fmla="*/ 3263 h 394303"/>
                  <a:gd name="connsiteX6" fmla="*/ 201349 w 945400"/>
                  <a:gd name="connsiteY6" fmla="*/ 380446 h 394303"/>
                  <a:gd name="connsiteX7" fmla="*/ 111296 w 945400"/>
                  <a:gd name="connsiteY7" fmla="*/ 35699 h 394303"/>
                  <a:gd name="connsiteX0" fmla="*/ 111296 w 945400"/>
                  <a:gd name="connsiteY0" fmla="*/ 35699 h 394303"/>
                  <a:gd name="connsiteX1" fmla="*/ 232213 w 945400"/>
                  <a:gd name="connsiteY1" fmla="*/ 328847 h 394303"/>
                  <a:gd name="connsiteX2" fmla="*/ 717122 w 945400"/>
                  <a:gd name="connsiteY2" fmla="*/ 30975 h 394303"/>
                  <a:gd name="connsiteX3" fmla="*/ 638442 w 945400"/>
                  <a:gd name="connsiteY3" fmla="*/ 354352 h 394303"/>
                  <a:gd name="connsiteX4" fmla="*/ 770061 w 945400"/>
                  <a:gd name="connsiteY4" fmla="*/ 394303 h 394303"/>
                  <a:gd name="connsiteX5" fmla="*/ 675557 w 945400"/>
                  <a:gd name="connsiteY5" fmla="*/ 3263 h 394303"/>
                  <a:gd name="connsiteX6" fmla="*/ 201349 w 945400"/>
                  <a:gd name="connsiteY6" fmla="*/ 380446 h 394303"/>
                  <a:gd name="connsiteX7" fmla="*/ 111296 w 945400"/>
                  <a:gd name="connsiteY7" fmla="*/ 35699 h 394303"/>
                  <a:gd name="connsiteX0" fmla="*/ 111296 w 945400"/>
                  <a:gd name="connsiteY0" fmla="*/ 35699 h 394303"/>
                  <a:gd name="connsiteX1" fmla="*/ 232213 w 945400"/>
                  <a:gd name="connsiteY1" fmla="*/ 328847 h 394303"/>
                  <a:gd name="connsiteX2" fmla="*/ 717122 w 945400"/>
                  <a:gd name="connsiteY2" fmla="*/ 30975 h 394303"/>
                  <a:gd name="connsiteX3" fmla="*/ 638442 w 945400"/>
                  <a:gd name="connsiteY3" fmla="*/ 354352 h 394303"/>
                  <a:gd name="connsiteX4" fmla="*/ 770061 w 945400"/>
                  <a:gd name="connsiteY4" fmla="*/ 394303 h 394303"/>
                  <a:gd name="connsiteX5" fmla="*/ 675557 w 945400"/>
                  <a:gd name="connsiteY5" fmla="*/ 3263 h 394303"/>
                  <a:gd name="connsiteX6" fmla="*/ 201349 w 945400"/>
                  <a:gd name="connsiteY6" fmla="*/ 380446 h 394303"/>
                  <a:gd name="connsiteX7" fmla="*/ 111296 w 945400"/>
                  <a:gd name="connsiteY7" fmla="*/ 35699 h 394303"/>
                  <a:gd name="connsiteX0" fmla="*/ 94898 w 929002"/>
                  <a:gd name="connsiteY0" fmla="*/ 35699 h 394303"/>
                  <a:gd name="connsiteX1" fmla="*/ 215815 w 929002"/>
                  <a:gd name="connsiteY1" fmla="*/ 328847 h 394303"/>
                  <a:gd name="connsiteX2" fmla="*/ 700724 w 929002"/>
                  <a:gd name="connsiteY2" fmla="*/ 30975 h 394303"/>
                  <a:gd name="connsiteX3" fmla="*/ 622044 w 929002"/>
                  <a:gd name="connsiteY3" fmla="*/ 354352 h 394303"/>
                  <a:gd name="connsiteX4" fmla="*/ 753663 w 929002"/>
                  <a:gd name="connsiteY4" fmla="*/ 394303 h 394303"/>
                  <a:gd name="connsiteX5" fmla="*/ 659159 w 929002"/>
                  <a:gd name="connsiteY5" fmla="*/ 3263 h 394303"/>
                  <a:gd name="connsiteX6" fmla="*/ 233442 w 929002"/>
                  <a:gd name="connsiteY6" fmla="*/ 380446 h 394303"/>
                  <a:gd name="connsiteX7" fmla="*/ 94898 w 929002"/>
                  <a:gd name="connsiteY7" fmla="*/ 35699 h 394303"/>
                  <a:gd name="connsiteX0" fmla="*/ 98467 w 932571"/>
                  <a:gd name="connsiteY0" fmla="*/ 35699 h 394303"/>
                  <a:gd name="connsiteX1" fmla="*/ 219384 w 932571"/>
                  <a:gd name="connsiteY1" fmla="*/ 328847 h 394303"/>
                  <a:gd name="connsiteX2" fmla="*/ 704293 w 932571"/>
                  <a:gd name="connsiteY2" fmla="*/ 30975 h 394303"/>
                  <a:gd name="connsiteX3" fmla="*/ 625613 w 932571"/>
                  <a:gd name="connsiteY3" fmla="*/ 354352 h 394303"/>
                  <a:gd name="connsiteX4" fmla="*/ 757232 w 932571"/>
                  <a:gd name="connsiteY4" fmla="*/ 394303 h 394303"/>
                  <a:gd name="connsiteX5" fmla="*/ 662728 w 932571"/>
                  <a:gd name="connsiteY5" fmla="*/ 3263 h 394303"/>
                  <a:gd name="connsiteX6" fmla="*/ 237011 w 932571"/>
                  <a:gd name="connsiteY6" fmla="*/ 380446 h 394303"/>
                  <a:gd name="connsiteX7" fmla="*/ 98467 w 932571"/>
                  <a:gd name="connsiteY7" fmla="*/ 35699 h 394303"/>
                  <a:gd name="connsiteX0" fmla="*/ 105342 w 939446"/>
                  <a:gd name="connsiteY0" fmla="*/ 35699 h 394303"/>
                  <a:gd name="connsiteX1" fmla="*/ 226259 w 939446"/>
                  <a:gd name="connsiteY1" fmla="*/ 328847 h 394303"/>
                  <a:gd name="connsiteX2" fmla="*/ 711168 w 939446"/>
                  <a:gd name="connsiteY2" fmla="*/ 30975 h 394303"/>
                  <a:gd name="connsiteX3" fmla="*/ 632488 w 939446"/>
                  <a:gd name="connsiteY3" fmla="*/ 354352 h 394303"/>
                  <a:gd name="connsiteX4" fmla="*/ 764107 w 939446"/>
                  <a:gd name="connsiteY4" fmla="*/ 394303 h 394303"/>
                  <a:gd name="connsiteX5" fmla="*/ 669603 w 939446"/>
                  <a:gd name="connsiteY5" fmla="*/ 3263 h 394303"/>
                  <a:gd name="connsiteX6" fmla="*/ 223105 w 939446"/>
                  <a:gd name="connsiteY6" fmla="*/ 352737 h 394303"/>
                  <a:gd name="connsiteX7" fmla="*/ 105342 w 939446"/>
                  <a:gd name="connsiteY7" fmla="*/ 35699 h 394303"/>
                  <a:gd name="connsiteX0" fmla="*/ 105342 w 939446"/>
                  <a:gd name="connsiteY0" fmla="*/ 35699 h 403258"/>
                  <a:gd name="connsiteX1" fmla="*/ 198550 w 939446"/>
                  <a:gd name="connsiteY1" fmla="*/ 363484 h 403258"/>
                  <a:gd name="connsiteX2" fmla="*/ 711168 w 939446"/>
                  <a:gd name="connsiteY2" fmla="*/ 30975 h 403258"/>
                  <a:gd name="connsiteX3" fmla="*/ 632488 w 939446"/>
                  <a:gd name="connsiteY3" fmla="*/ 354352 h 403258"/>
                  <a:gd name="connsiteX4" fmla="*/ 764107 w 939446"/>
                  <a:gd name="connsiteY4" fmla="*/ 394303 h 403258"/>
                  <a:gd name="connsiteX5" fmla="*/ 669603 w 939446"/>
                  <a:gd name="connsiteY5" fmla="*/ 3263 h 403258"/>
                  <a:gd name="connsiteX6" fmla="*/ 223105 w 939446"/>
                  <a:gd name="connsiteY6" fmla="*/ 352737 h 403258"/>
                  <a:gd name="connsiteX7" fmla="*/ 105342 w 939446"/>
                  <a:gd name="connsiteY7" fmla="*/ 35699 h 403258"/>
                  <a:gd name="connsiteX0" fmla="*/ 105342 w 939446"/>
                  <a:gd name="connsiteY0" fmla="*/ 35699 h 394303"/>
                  <a:gd name="connsiteX1" fmla="*/ 198550 w 939446"/>
                  <a:gd name="connsiteY1" fmla="*/ 363484 h 394303"/>
                  <a:gd name="connsiteX2" fmla="*/ 711168 w 939446"/>
                  <a:gd name="connsiteY2" fmla="*/ 30975 h 394303"/>
                  <a:gd name="connsiteX3" fmla="*/ 632488 w 939446"/>
                  <a:gd name="connsiteY3" fmla="*/ 354352 h 394303"/>
                  <a:gd name="connsiteX4" fmla="*/ 764107 w 939446"/>
                  <a:gd name="connsiteY4" fmla="*/ 394303 h 394303"/>
                  <a:gd name="connsiteX5" fmla="*/ 669603 w 939446"/>
                  <a:gd name="connsiteY5" fmla="*/ 3263 h 394303"/>
                  <a:gd name="connsiteX6" fmla="*/ 223105 w 939446"/>
                  <a:gd name="connsiteY6" fmla="*/ 352737 h 394303"/>
                  <a:gd name="connsiteX7" fmla="*/ 105342 w 939446"/>
                  <a:gd name="connsiteY7" fmla="*/ 35699 h 394303"/>
                  <a:gd name="connsiteX0" fmla="*/ 105342 w 939446"/>
                  <a:gd name="connsiteY0" fmla="*/ 35699 h 394303"/>
                  <a:gd name="connsiteX1" fmla="*/ 198550 w 939446"/>
                  <a:gd name="connsiteY1" fmla="*/ 363484 h 394303"/>
                  <a:gd name="connsiteX2" fmla="*/ 711168 w 939446"/>
                  <a:gd name="connsiteY2" fmla="*/ 30975 h 394303"/>
                  <a:gd name="connsiteX3" fmla="*/ 632488 w 939446"/>
                  <a:gd name="connsiteY3" fmla="*/ 354352 h 394303"/>
                  <a:gd name="connsiteX4" fmla="*/ 764107 w 939446"/>
                  <a:gd name="connsiteY4" fmla="*/ 394303 h 394303"/>
                  <a:gd name="connsiteX5" fmla="*/ 669603 w 939446"/>
                  <a:gd name="connsiteY5" fmla="*/ 3263 h 394303"/>
                  <a:gd name="connsiteX6" fmla="*/ 223105 w 939446"/>
                  <a:gd name="connsiteY6" fmla="*/ 352737 h 394303"/>
                  <a:gd name="connsiteX7" fmla="*/ 105342 w 939446"/>
                  <a:gd name="connsiteY7" fmla="*/ 35699 h 394303"/>
                  <a:gd name="connsiteX0" fmla="*/ 105342 w 939446"/>
                  <a:gd name="connsiteY0" fmla="*/ 35699 h 394303"/>
                  <a:gd name="connsiteX1" fmla="*/ 170841 w 939446"/>
                  <a:gd name="connsiteY1" fmla="*/ 37902 h 394303"/>
                  <a:gd name="connsiteX2" fmla="*/ 198550 w 939446"/>
                  <a:gd name="connsiteY2" fmla="*/ 363484 h 394303"/>
                  <a:gd name="connsiteX3" fmla="*/ 711168 w 939446"/>
                  <a:gd name="connsiteY3" fmla="*/ 30975 h 394303"/>
                  <a:gd name="connsiteX4" fmla="*/ 632488 w 939446"/>
                  <a:gd name="connsiteY4" fmla="*/ 354352 h 394303"/>
                  <a:gd name="connsiteX5" fmla="*/ 764107 w 939446"/>
                  <a:gd name="connsiteY5" fmla="*/ 394303 h 394303"/>
                  <a:gd name="connsiteX6" fmla="*/ 669603 w 939446"/>
                  <a:gd name="connsiteY6" fmla="*/ 3263 h 394303"/>
                  <a:gd name="connsiteX7" fmla="*/ 223105 w 939446"/>
                  <a:gd name="connsiteY7" fmla="*/ 352737 h 394303"/>
                  <a:gd name="connsiteX8" fmla="*/ 105342 w 939446"/>
                  <a:gd name="connsiteY8" fmla="*/ 35699 h 394303"/>
                  <a:gd name="connsiteX0" fmla="*/ 105342 w 939446"/>
                  <a:gd name="connsiteY0" fmla="*/ 35699 h 394303"/>
                  <a:gd name="connsiteX1" fmla="*/ 170841 w 939446"/>
                  <a:gd name="connsiteY1" fmla="*/ 37902 h 394303"/>
                  <a:gd name="connsiteX2" fmla="*/ 198550 w 939446"/>
                  <a:gd name="connsiteY2" fmla="*/ 363484 h 394303"/>
                  <a:gd name="connsiteX3" fmla="*/ 711168 w 939446"/>
                  <a:gd name="connsiteY3" fmla="*/ 30975 h 394303"/>
                  <a:gd name="connsiteX4" fmla="*/ 632488 w 939446"/>
                  <a:gd name="connsiteY4" fmla="*/ 354352 h 394303"/>
                  <a:gd name="connsiteX5" fmla="*/ 764107 w 939446"/>
                  <a:gd name="connsiteY5" fmla="*/ 394303 h 394303"/>
                  <a:gd name="connsiteX6" fmla="*/ 669603 w 939446"/>
                  <a:gd name="connsiteY6" fmla="*/ 3263 h 394303"/>
                  <a:gd name="connsiteX7" fmla="*/ 223105 w 939446"/>
                  <a:gd name="connsiteY7" fmla="*/ 352737 h 394303"/>
                  <a:gd name="connsiteX8" fmla="*/ 105342 w 939446"/>
                  <a:gd name="connsiteY8" fmla="*/ 35699 h 394303"/>
                  <a:gd name="connsiteX0" fmla="*/ 105342 w 939446"/>
                  <a:gd name="connsiteY0" fmla="*/ 35699 h 394303"/>
                  <a:gd name="connsiteX1" fmla="*/ 170841 w 939446"/>
                  <a:gd name="connsiteY1" fmla="*/ 37902 h 394303"/>
                  <a:gd name="connsiteX2" fmla="*/ 198550 w 939446"/>
                  <a:gd name="connsiteY2" fmla="*/ 363484 h 394303"/>
                  <a:gd name="connsiteX3" fmla="*/ 711168 w 939446"/>
                  <a:gd name="connsiteY3" fmla="*/ 30975 h 394303"/>
                  <a:gd name="connsiteX4" fmla="*/ 632488 w 939446"/>
                  <a:gd name="connsiteY4" fmla="*/ 354352 h 394303"/>
                  <a:gd name="connsiteX5" fmla="*/ 764107 w 939446"/>
                  <a:gd name="connsiteY5" fmla="*/ 394303 h 394303"/>
                  <a:gd name="connsiteX6" fmla="*/ 669603 w 939446"/>
                  <a:gd name="connsiteY6" fmla="*/ 3263 h 394303"/>
                  <a:gd name="connsiteX7" fmla="*/ 223105 w 939446"/>
                  <a:gd name="connsiteY7" fmla="*/ 352737 h 394303"/>
                  <a:gd name="connsiteX8" fmla="*/ 105342 w 939446"/>
                  <a:gd name="connsiteY8" fmla="*/ 35699 h 394303"/>
                  <a:gd name="connsiteX0" fmla="*/ 105342 w 930539"/>
                  <a:gd name="connsiteY0" fmla="*/ 35556 h 408015"/>
                  <a:gd name="connsiteX1" fmla="*/ 170841 w 930539"/>
                  <a:gd name="connsiteY1" fmla="*/ 37759 h 408015"/>
                  <a:gd name="connsiteX2" fmla="*/ 198550 w 930539"/>
                  <a:gd name="connsiteY2" fmla="*/ 363341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52594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18314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52594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18314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181232 w 930539"/>
                  <a:gd name="connsiteY2" fmla="*/ 352951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11595 w 936792"/>
                  <a:gd name="connsiteY0" fmla="*/ 35556 h 408015"/>
                  <a:gd name="connsiteX1" fmla="*/ 177094 w 936792"/>
                  <a:gd name="connsiteY1" fmla="*/ 37759 h 408015"/>
                  <a:gd name="connsiteX2" fmla="*/ 235976 w 936792"/>
                  <a:gd name="connsiteY2" fmla="*/ 370269 h 408015"/>
                  <a:gd name="connsiteX3" fmla="*/ 717421 w 936792"/>
                  <a:gd name="connsiteY3" fmla="*/ 30832 h 408015"/>
                  <a:gd name="connsiteX4" fmla="*/ 638741 w 936792"/>
                  <a:gd name="connsiteY4" fmla="*/ 354209 h 408015"/>
                  <a:gd name="connsiteX5" fmla="*/ 756506 w 936792"/>
                  <a:gd name="connsiteY5" fmla="*/ 408015 h 408015"/>
                  <a:gd name="connsiteX6" fmla="*/ 675856 w 936792"/>
                  <a:gd name="connsiteY6" fmla="*/ 3120 h 408015"/>
                  <a:gd name="connsiteX7" fmla="*/ 212040 w 936792"/>
                  <a:gd name="connsiteY7" fmla="*/ 373375 h 408015"/>
                  <a:gd name="connsiteX8" fmla="*/ 111595 w 936792"/>
                  <a:gd name="connsiteY8" fmla="*/ 35556 h 408015"/>
                  <a:gd name="connsiteX0" fmla="*/ 104452 w 929649"/>
                  <a:gd name="connsiteY0" fmla="*/ 35556 h 408015"/>
                  <a:gd name="connsiteX1" fmla="*/ 169951 w 929649"/>
                  <a:gd name="connsiteY1" fmla="*/ 37759 h 408015"/>
                  <a:gd name="connsiteX2" fmla="*/ 228833 w 929649"/>
                  <a:gd name="connsiteY2" fmla="*/ 370269 h 408015"/>
                  <a:gd name="connsiteX3" fmla="*/ 710278 w 929649"/>
                  <a:gd name="connsiteY3" fmla="*/ 30832 h 408015"/>
                  <a:gd name="connsiteX4" fmla="*/ 631598 w 929649"/>
                  <a:gd name="connsiteY4" fmla="*/ 354209 h 408015"/>
                  <a:gd name="connsiteX5" fmla="*/ 749363 w 929649"/>
                  <a:gd name="connsiteY5" fmla="*/ 408015 h 408015"/>
                  <a:gd name="connsiteX6" fmla="*/ 668713 w 929649"/>
                  <a:gd name="connsiteY6" fmla="*/ 3120 h 408015"/>
                  <a:gd name="connsiteX7" fmla="*/ 204897 w 929649"/>
                  <a:gd name="connsiteY7" fmla="*/ 373375 h 408015"/>
                  <a:gd name="connsiteX8" fmla="*/ 104452 w 929649"/>
                  <a:gd name="connsiteY8" fmla="*/ 35556 h 408015"/>
                  <a:gd name="connsiteX0" fmla="*/ 110549 w 935746"/>
                  <a:gd name="connsiteY0" fmla="*/ 35556 h 408015"/>
                  <a:gd name="connsiteX1" fmla="*/ 176048 w 935746"/>
                  <a:gd name="connsiteY1" fmla="*/ 37759 h 408015"/>
                  <a:gd name="connsiteX2" fmla="*/ 234930 w 935746"/>
                  <a:gd name="connsiteY2" fmla="*/ 370269 h 408015"/>
                  <a:gd name="connsiteX3" fmla="*/ 716375 w 935746"/>
                  <a:gd name="connsiteY3" fmla="*/ 3083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76048 w 935746"/>
                  <a:gd name="connsiteY1" fmla="*/ 37759 h 408015"/>
                  <a:gd name="connsiteX2" fmla="*/ 234930 w 935746"/>
                  <a:gd name="connsiteY2" fmla="*/ 370269 h 408015"/>
                  <a:gd name="connsiteX3" fmla="*/ 716375 w 935746"/>
                  <a:gd name="connsiteY3" fmla="*/ 3083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76048 w 935746"/>
                  <a:gd name="connsiteY1" fmla="*/ 37759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31020 w 935746"/>
                  <a:gd name="connsiteY1" fmla="*/ 79322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72992 w 912044"/>
                  <a:gd name="connsiteY0" fmla="*/ 35556 h 408015"/>
                  <a:gd name="connsiteX1" fmla="*/ 107318 w 912044"/>
                  <a:gd name="connsiteY1" fmla="*/ 79322 h 408015"/>
                  <a:gd name="connsiteX2" fmla="*/ 211228 w 912044"/>
                  <a:gd name="connsiteY2" fmla="*/ 370269 h 408015"/>
                  <a:gd name="connsiteX3" fmla="*/ 696137 w 912044"/>
                  <a:gd name="connsiteY3" fmla="*/ 3122 h 408015"/>
                  <a:gd name="connsiteX4" fmla="*/ 613993 w 912044"/>
                  <a:gd name="connsiteY4" fmla="*/ 354209 h 408015"/>
                  <a:gd name="connsiteX5" fmla="*/ 731758 w 912044"/>
                  <a:gd name="connsiteY5" fmla="*/ 408015 h 408015"/>
                  <a:gd name="connsiteX6" fmla="*/ 651108 w 912044"/>
                  <a:gd name="connsiteY6" fmla="*/ 3120 h 408015"/>
                  <a:gd name="connsiteX7" fmla="*/ 187292 w 912044"/>
                  <a:gd name="connsiteY7" fmla="*/ 373375 h 408015"/>
                  <a:gd name="connsiteX8" fmla="*/ 72992 w 912044"/>
                  <a:gd name="connsiteY8" fmla="*/ 35556 h 408015"/>
                  <a:gd name="connsiteX0" fmla="*/ 95861 w 934913"/>
                  <a:gd name="connsiteY0" fmla="*/ 35556 h 408015"/>
                  <a:gd name="connsiteX1" fmla="*/ 130187 w 934913"/>
                  <a:gd name="connsiteY1" fmla="*/ 79322 h 408015"/>
                  <a:gd name="connsiteX2" fmla="*/ 234097 w 934913"/>
                  <a:gd name="connsiteY2" fmla="*/ 370269 h 408015"/>
                  <a:gd name="connsiteX3" fmla="*/ 719006 w 934913"/>
                  <a:gd name="connsiteY3" fmla="*/ 3122 h 408015"/>
                  <a:gd name="connsiteX4" fmla="*/ 636862 w 934913"/>
                  <a:gd name="connsiteY4" fmla="*/ 354209 h 408015"/>
                  <a:gd name="connsiteX5" fmla="*/ 754627 w 934913"/>
                  <a:gd name="connsiteY5" fmla="*/ 408015 h 408015"/>
                  <a:gd name="connsiteX6" fmla="*/ 673977 w 934913"/>
                  <a:gd name="connsiteY6" fmla="*/ 3120 h 408015"/>
                  <a:gd name="connsiteX7" fmla="*/ 210161 w 934913"/>
                  <a:gd name="connsiteY7" fmla="*/ 373375 h 408015"/>
                  <a:gd name="connsiteX8" fmla="*/ 95861 w 934913"/>
                  <a:gd name="connsiteY8" fmla="*/ 35556 h 408015"/>
                  <a:gd name="connsiteX0" fmla="*/ 128786 w 967838"/>
                  <a:gd name="connsiteY0" fmla="*/ 35556 h 408015"/>
                  <a:gd name="connsiteX1" fmla="*/ 163112 w 967838"/>
                  <a:gd name="connsiteY1" fmla="*/ 79322 h 408015"/>
                  <a:gd name="connsiteX2" fmla="*/ 267022 w 967838"/>
                  <a:gd name="connsiteY2" fmla="*/ 370269 h 408015"/>
                  <a:gd name="connsiteX3" fmla="*/ 751931 w 967838"/>
                  <a:gd name="connsiteY3" fmla="*/ 3122 h 408015"/>
                  <a:gd name="connsiteX4" fmla="*/ 669787 w 967838"/>
                  <a:gd name="connsiteY4" fmla="*/ 354209 h 408015"/>
                  <a:gd name="connsiteX5" fmla="*/ 787552 w 967838"/>
                  <a:gd name="connsiteY5" fmla="*/ 408015 h 408015"/>
                  <a:gd name="connsiteX6" fmla="*/ 706902 w 967838"/>
                  <a:gd name="connsiteY6" fmla="*/ 3120 h 408015"/>
                  <a:gd name="connsiteX7" fmla="*/ 243086 w 967838"/>
                  <a:gd name="connsiteY7" fmla="*/ 373375 h 408015"/>
                  <a:gd name="connsiteX8" fmla="*/ 128786 w 967838"/>
                  <a:gd name="connsiteY8" fmla="*/ 35556 h 408015"/>
                  <a:gd name="connsiteX0" fmla="*/ 100245 w 939297"/>
                  <a:gd name="connsiteY0" fmla="*/ 35556 h 408015"/>
                  <a:gd name="connsiteX1" fmla="*/ 134571 w 939297"/>
                  <a:gd name="connsiteY1" fmla="*/ 79322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 name="connsiteX0" fmla="*/ 100245 w 939297"/>
                  <a:gd name="connsiteY0" fmla="*/ 35556 h 408015"/>
                  <a:gd name="connsiteX1" fmla="*/ 106862 w 939297"/>
                  <a:gd name="connsiteY1" fmla="*/ 51613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 name="connsiteX0" fmla="*/ 100245 w 939297"/>
                  <a:gd name="connsiteY0" fmla="*/ 35556 h 408015"/>
                  <a:gd name="connsiteX1" fmla="*/ 106862 w 939297"/>
                  <a:gd name="connsiteY1" fmla="*/ 51613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 name="connsiteX0" fmla="*/ 100245 w 939297"/>
                  <a:gd name="connsiteY0" fmla="*/ 35556 h 408015"/>
                  <a:gd name="connsiteX1" fmla="*/ 106862 w 939297"/>
                  <a:gd name="connsiteY1" fmla="*/ 51613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297" h="408015">
                    <a:moveTo>
                      <a:pt x="100245" y="35556"/>
                    </a:moveTo>
                    <a:cubicBezTo>
                      <a:pt x="114625" y="43120"/>
                      <a:pt x="70545" y="31618"/>
                      <a:pt x="106862" y="51613"/>
                    </a:cubicBezTo>
                    <a:cubicBezTo>
                      <a:pt x="-33466" y="158199"/>
                      <a:pt x="88391" y="327552"/>
                      <a:pt x="238481" y="370269"/>
                    </a:cubicBezTo>
                    <a:cubicBezTo>
                      <a:pt x="557663" y="393728"/>
                      <a:pt x="507902" y="68144"/>
                      <a:pt x="723390" y="3122"/>
                    </a:cubicBezTo>
                    <a:cubicBezTo>
                      <a:pt x="925763" y="76277"/>
                      <a:pt x="764454" y="315691"/>
                      <a:pt x="641246" y="354209"/>
                    </a:cubicBezTo>
                    <a:lnTo>
                      <a:pt x="759011" y="408015"/>
                    </a:lnTo>
                    <a:cubicBezTo>
                      <a:pt x="1071565" y="249959"/>
                      <a:pt x="933843" y="-32788"/>
                      <a:pt x="678361" y="3120"/>
                    </a:cubicBezTo>
                    <a:cubicBezTo>
                      <a:pt x="352883" y="45721"/>
                      <a:pt x="452907" y="357578"/>
                      <a:pt x="214545" y="373375"/>
                    </a:cubicBezTo>
                    <a:cubicBezTo>
                      <a:pt x="-23817" y="389172"/>
                      <a:pt x="-66009" y="91589"/>
                      <a:pt x="100245" y="35556"/>
                    </a:cubicBezTo>
                    <a:close/>
                  </a:path>
                </a:pathLst>
              </a:custGeom>
              <a:gradFill flip="none" rotWithShape="1">
                <a:gsLst>
                  <a:gs pos="0">
                    <a:srgbClr val="0070C0"/>
                  </a:gs>
                  <a:gs pos="9000">
                    <a:srgbClr val="29C7FF"/>
                  </a:gs>
                  <a:gs pos="51000">
                    <a:srgbClr val="33CAFF"/>
                  </a:gs>
                  <a:gs pos="32000">
                    <a:srgbClr val="0070C0"/>
                  </a:gs>
                  <a:gs pos="97000">
                    <a:srgbClr val="005EA4"/>
                  </a:gs>
                  <a:gs pos="89000">
                    <a:srgbClr val="0070C0"/>
                  </a:gs>
                </a:gsLst>
                <a:lin ang="0" scaled="1"/>
                <a:tileRect/>
              </a:gradFill>
              <a:ln w="6350" cap="flat" cmpd="sng" algn="ctr">
                <a:solidFill>
                  <a:srgbClr val="1C2638">
                    <a:lumMod val="75000"/>
                    <a:lumOff val="25000"/>
                    <a:alpha val="77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12" name="Ovaal 111"/>
              <p:cNvSpPr/>
              <p:nvPr userDrawn="1"/>
            </p:nvSpPr>
            <p:spPr>
              <a:xfrm flipV="1">
                <a:off x="11012327" y="2951356"/>
                <a:ext cx="45720" cy="45720"/>
              </a:xfrm>
              <a:prstGeom prst="ellipse">
                <a:avLst/>
              </a:prstGeom>
              <a:solidFill>
                <a:srgbClr val="1D1D1B">
                  <a:lumMod val="50000"/>
                  <a:lumOff val="50000"/>
                  <a:alpha val="99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grpSp>
        <p:grpSp>
          <p:nvGrpSpPr>
            <p:cNvPr id="95" name="bijsnijden"/>
            <p:cNvGrpSpPr/>
            <p:nvPr/>
          </p:nvGrpSpPr>
          <p:grpSpPr>
            <a:xfrm>
              <a:off x="12371983" y="5786672"/>
              <a:ext cx="779464" cy="828260"/>
              <a:chOff x="13143038" y="5655940"/>
              <a:chExt cx="779464" cy="828260"/>
            </a:xfrm>
          </p:grpSpPr>
          <p:grpSp>
            <p:nvGrpSpPr>
              <p:cNvPr id="101" name="Groep 100"/>
              <p:cNvGrpSpPr/>
              <p:nvPr userDrawn="1"/>
            </p:nvGrpSpPr>
            <p:grpSpPr>
              <a:xfrm>
                <a:off x="13284702" y="5655940"/>
                <a:ext cx="518384" cy="468745"/>
                <a:chOff x="13352037" y="5715656"/>
                <a:chExt cx="383714" cy="346970"/>
              </a:xfrm>
            </p:grpSpPr>
            <p:sp>
              <p:nvSpPr>
                <p:cNvPr id="104" name="Rechthoek 103"/>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pic>
              <p:nvPicPr>
                <p:cNvPr id="105" name="Afbeelding 104"/>
                <p:cNvPicPr>
                  <a:picLocks noChangeAspect="1"/>
                </p:cNvPicPr>
                <p:nvPr userDrawn="1"/>
              </p:nvPicPr>
              <p:blipFill rotWithShape="1">
                <a:blip r:embed="rId2" cstate="print">
                  <a:extLst>
                    <a:ext uri="{28A0092B-C50C-407E-A947-70E740481C1C}">
                      <a14:useLocalDpi xmlns:a14="http://schemas.microsoft.com/office/drawing/2010/main" val="0"/>
                    </a:ext>
                  </a:extLst>
                </a:blip>
                <a:srcRect r="15865"/>
                <a:stretch/>
              </p:blipFill>
              <p:spPr>
                <a:xfrm>
                  <a:off x="13352037" y="5715656"/>
                  <a:ext cx="231884" cy="275611"/>
                </a:xfrm>
                <a:prstGeom prst="rect">
                  <a:avLst/>
                </a:prstGeom>
                <a:ln w="9525">
                  <a:solidFill>
                    <a:schemeClr val="bg1">
                      <a:lumMod val="50000"/>
                    </a:schemeClr>
                  </a:solidFill>
                </a:ln>
              </p:spPr>
            </p:pic>
            <p:sp>
              <p:nvSpPr>
                <p:cNvPr id="106" name="L-vorm 105"/>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sp>
              <p:nvSpPr>
                <p:cNvPr id="107" name="L-vorm 106"/>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grpSp>
          <p:sp>
            <p:nvSpPr>
              <p:cNvPr id="102" name="Tekstvak 76"/>
              <p:cNvSpPr txBox="1"/>
              <p:nvPr userDrawn="1"/>
            </p:nvSpPr>
            <p:spPr>
              <a:xfrm>
                <a:off x="13143038" y="6165304"/>
                <a:ext cx="779464" cy="261610"/>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rPr>
                  <a:t>Bijsnijden</a:t>
                </a:r>
                <a:endParaRPr kumimoji="0" lang="en-GB" sz="1050" b="1" i="0" u="none" strike="noStrike" kern="0" cap="none" spc="0" normalizeH="0" baseline="0" noProof="0" dirty="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endParaRPr>
              </a:p>
            </p:txBody>
          </p:sp>
          <p:sp>
            <p:nvSpPr>
              <p:cNvPr id="103" name="Rechthoekige driehoek 102"/>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grpSp>
        <p:grpSp>
          <p:nvGrpSpPr>
            <p:cNvPr id="96" name="Groep 95"/>
            <p:cNvGrpSpPr/>
            <p:nvPr/>
          </p:nvGrpSpPr>
          <p:grpSpPr>
            <a:xfrm>
              <a:off x="12491729" y="3471416"/>
              <a:ext cx="1114138" cy="297656"/>
              <a:chOff x="13560784" y="3471416"/>
              <a:chExt cx="1114138" cy="297656"/>
            </a:xfrm>
          </p:grpSpPr>
          <p:sp>
            <p:nvSpPr>
              <p:cNvPr id="97" name="Afgeronde rechthoek 96"/>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a:t>Invoegen</a:t>
                </a:r>
                <a:endParaRPr lang="en-GB" dirty="0"/>
              </a:p>
            </p:txBody>
          </p:sp>
          <p:cxnSp>
            <p:nvCxnSpPr>
              <p:cNvPr id="99" name="Rechte verbindingslijn 98"/>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Gelijkbenige driehoek 99"/>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119" name="Tekstvak 118"/>
          <p:cNvSpPr txBox="1"/>
          <p:nvPr userDrawn="1"/>
        </p:nvSpPr>
        <p:spPr>
          <a:xfrm>
            <a:off x="7395319" y="-383269"/>
            <a:ext cx="4803031" cy="369332"/>
          </a:xfrm>
          <a:prstGeom prst="rect">
            <a:avLst/>
          </a:prstGeom>
          <a:noFill/>
        </p:spPr>
        <p:txBody>
          <a:bodyPr wrap="square" rtlCol="0">
            <a:spAutoFit/>
          </a:bodyPr>
          <a:lstStyle/>
          <a:p>
            <a:pPr algn="r"/>
            <a:r>
              <a:rPr lang="nl-NL" sz="1800" baseline="0" dirty="0">
                <a:solidFill>
                  <a:schemeClr val="tx1">
                    <a:lumMod val="75000"/>
                    <a:lumOff val="25000"/>
                  </a:schemeClr>
                </a:solidFill>
                <a:latin typeface="Arial Black" panose="020B0A04020102020204" pitchFamily="34" charset="0"/>
                <a:cs typeface="Arial" panose="020B0604020202020204" pitchFamily="34" charset="0"/>
              </a:rPr>
              <a:t>VIDEO SLIDE</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90290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ge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04641" y="368160"/>
            <a:ext cx="11040598" cy="948605"/>
          </a:xfrm>
        </p:spPr>
        <p:txBody>
          <a:bodyPr anchor="t">
            <a:normAutofit/>
          </a:bodyPr>
          <a:lstStyle>
            <a:lvl1pPr>
              <a:defRPr sz="3200">
                <a:solidFill>
                  <a:schemeClr val="tx1">
                    <a:lumMod val="75000"/>
                    <a:lumOff val="25000"/>
                  </a:schemeClr>
                </a:solidFill>
                <a:latin typeface="Arial Black" panose="020B0A04020102020204" pitchFamily="34" charset="0"/>
              </a:defRPr>
            </a:lvl1pPr>
          </a:lstStyle>
          <a:p>
            <a:r>
              <a:rPr lang="nl-NL" dirty="0"/>
              <a:t>KLIK OM DE STIJL TE BEWERKEN</a:t>
            </a:r>
            <a:endParaRPr lang="en-GB" dirty="0"/>
          </a:p>
        </p:txBody>
      </p:sp>
      <p:sp>
        <p:nvSpPr>
          <p:cNvPr id="41" name="Tekstvak 40"/>
          <p:cNvSpPr txBox="1"/>
          <p:nvPr userDrawn="1"/>
        </p:nvSpPr>
        <p:spPr>
          <a:xfrm>
            <a:off x="7395319" y="-383269"/>
            <a:ext cx="4803031" cy="369332"/>
          </a:xfrm>
          <a:prstGeom prst="rect">
            <a:avLst/>
          </a:prstGeom>
          <a:noFill/>
        </p:spPr>
        <p:txBody>
          <a:bodyPr wrap="square" rtlCol="0">
            <a:spAutoFit/>
          </a:bodyPr>
          <a:lstStyle/>
          <a:p>
            <a:pPr algn="r"/>
            <a:r>
              <a:rPr lang="nl-NL" sz="1800" baseline="0" dirty="0">
                <a:solidFill>
                  <a:schemeClr val="tx1">
                    <a:lumMod val="75000"/>
                    <a:lumOff val="25000"/>
                  </a:schemeClr>
                </a:solidFill>
                <a:latin typeface="Arial Black" panose="020B0A04020102020204" pitchFamily="34" charset="0"/>
                <a:cs typeface="Arial" panose="020B0604020202020204" pitchFamily="34" charset="0"/>
              </a:rPr>
              <a:t>LEGE SLIDE</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00553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slide">
    <p:spTree>
      <p:nvGrpSpPr>
        <p:cNvPr id="1" name=""/>
        <p:cNvGrpSpPr/>
        <p:nvPr/>
      </p:nvGrpSpPr>
      <p:grpSpPr>
        <a:xfrm>
          <a:off x="0" y="0"/>
          <a:ext cx="0" cy="0"/>
          <a:chOff x="0" y="0"/>
          <a:chExt cx="0" cy="0"/>
        </a:xfrm>
      </p:grpSpPr>
      <p:sp>
        <p:nvSpPr>
          <p:cNvPr id="5" name="Rechthoek 4"/>
          <p:cNvSpPr/>
          <p:nvPr userDrawn="1"/>
        </p:nvSpPr>
        <p:spPr>
          <a:xfrm>
            <a:off x="0" y="5733256"/>
            <a:ext cx="12198350"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4" tIns="60977" rIns="121954" bIns="60977" rtlCol="0" anchor="ctr"/>
          <a:lstStyle/>
          <a:p>
            <a:pPr algn="ctr"/>
            <a:endParaRPr lang="en-GB"/>
          </a:p>
        </p:txBody>
      </p:sp>
      <p:pic>
        <p:nvPicPr>
          <p:cNvPr id="15" name="sSubtit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8350" cy="6858000"/>
          </a:xfrm>
          <a:prstGeom prst="rect">
            <a:avLst/>
          </a:prstGeom>
        </p:spPr>
      </p:pic>
      <p:sp>
        <p:nvSpPr>
          <p:cNvPr id="25" name="Tekstvak 24"/>
          <p:cNvSpPr txBox="1"/>
          <p:nvPr userDrawn="1"/>
        </p:nvSpPr>
        <p:spPr>
          <a:xfrm>
            <a:off x="9483551" y="-383269"/>
            <a:ext cx="2714799" cy="369332"/>
          </a:xfrm>
          <a:prstGeom prst="rect">
            <a:avLst/>
          </a:prstGeom>
          <a:noFill/>
        </p:spPr>
        <p:txBody>
          <a:bodyPr wrap="square" rtlCol="0">
            <a:spAutoFit/>
          </a:bodyPr>
          <a:lstStyle/>
          <a:p>
            <a:pPr algn="r"/>
            <a:r>
              <a:rPr lang="nl-NL" sz="1800" dirty="0">
                <a:solidFill>
                  <a:schemeClr val="tx1">
                    <a:lumMod val="75000"/>
                    <a:lumOff val="25000"/>
                  </a:schemeClr>
                </a:solidFill>
                <a:latin typeface="Arial Black" panose="020B0A04020102020204" pitchFamily="34" charset="0"/>
                <a:cs typeface="Arial" panose="020B0604020202020204" pitchFamily="34" charset="0"/>
              </a:rPr>
              <a:t>TITEL SLIDE</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2" name="Titel 1"/>
          <p:cNvSpPr>
            <a:spLocks noGrp="1"/>
          </p:cNvSpPr>
          <p:nvPr>
            <p:ph type="title" hasCustomPrompt="1"/>
          </p:nvPr>
        </p:nvSpPr>
        <p:spPr>
          <a:xfrm>
            <a:off x="658800" y="2959200"/>
            <a:ext cx="9111600" cy="507600"/>
          </a:xfrm>
        </p:spPr>
        <p:txBody>
          <a:bodyPr>
            <a:noAutofit/>
          </a:bodyPr>
          <a:lstStyle>
            <a:lvl1pPr>
              <a:spcBef>
                <a:spcPts val="936"/>
              </a:spcBef>
              <a:defRPr sz="3900" b="1" i="0" cap="all" baseline="0">
                <a:solidFill>
                  <a:schemeClr val="tx2"/>
                </a:solidFill>
              </a:defRPr>
            </a:lvl1pPr>
          </a:lstStyle>
          <a:p>
            <a:r>
              <a:rPr lang="nl-NL" dirty="0"/>
              <a:t>TITEL</a:t>
            </a:r>
          </a:p>
        </p:txBody>
      </p:sp>
      <p:sp>
        <p:nvSpPr>
          <p:cNvPr id="9" name="Ondertitel 2"/>
          <p:cNvSpPr>
            <a:spLocks noGrp="1"/>
          </p:cNvSpPr>
          <p:nvPr>
            <p:ph type="subTitle" idx="1" hasCustomPrompt="1"/>
          </p:nvPr>
        </p:nvSpPr>
        <p:spPr>
          <a:xfrm>
            <a:off x="658800" y="3456000"/>
            <a:ext cx="9111600" cy="507600"/>
          </a:xfrm>
        </p:spPr>
        <p:txBody>
          <a:bodyPr anchor="ctr" anchorCtr="0">
            <a:noAutofit/>
          </a:bodyPr>
          <a:lstStyle>
            <a:lvl1pPr marL="0" indent="0">
              <a:spcBef>
                <a:spcPts val="936"/>
              </a:spcBef>
              <a:buNone/>
              <a:defRPr sz="3900" b="1" i="0" cap="all" baseline="0">
                <a:solidFill>
                  <a:schemeClr val="bg1"/>
                </a:solidFill>
                <a:latin typeface="Arial Black" panose="020B0A04020102020204" pitchFamily="34" charset="0"/>
              </a:defRPr>
            </a:lvl1pPr>
          </a:lstStyle>
          <a:p>
            <a:r>
              <a:rPr lang="nl-NL" dirty="0"/>
              <a:t>SUBTITEL</a:t>
            </a:r>
          </a:p>
        </p:txBody>
      </p:sp>
      <p:sp>
        <p:nvSpPr>
          <p:cNvPr id="4" name="Tijdelijke aanduiding voor datum 3"/>
          <p:cNvSpPr>
            <a:spLocks noGrp="1"/>
          </p:cNvSpPr>
          <p:nvPr>
            <p:ph type="dt" sz="half" idx="13"/>
          </p:nvPr>
        </p:nvSpPr>
        <p:spPr>
          <a:xfrm>
            <a:off x="684000" y="4582800"/>
            <a:ext cx="7272000" cy="576000"/>
          </a:xfrm>
        </p:spPr>
        <p:txBody>
          <a:bodyPr/>
          <a:lstStyle>
            <a:lvl1pPr>
              <a:defRPr cap="all" baseline="0"/>
            </a:lvl1pPr>
          </a:lstStyle>
          <a:p>
            <a:fld id="{982D7677-5532-44E8-A57B-223C4CE3291A}" type="datetimeFigureOut">
              <a:rPr lang="nl-NL" smtClean="0"/>
              <a:pPr/>
              <a:t>23-03-2022</a:t>
            </a:fld>
            <a:endParaRPr lang="nl-NL" dirty="0"/>
          </a:p>
        </p:txBody>
      </p:sp>
    </p:spTree>
    <p:extLst>
      <p:ext uri="{BB962C8B-B14F-4D97-AF65-F5344CB8AC3E}">
        <p14:creationId xmlns:p14="http://schemas.microsoft.com/office/powerpoint/2010/main" val="242996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slide 2">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8350" cy="6858000"/>
          </a:xfrm>
          <a:prstGeom prst="rect">
            <a:avLst/>
          </a:prstGeom>
        </p:spPr>
      </p:pic>
      <p:sp>
        <p:nvSpPr>
          <p:cNvPr id="5" name="Rechthoek 4"/>
          <p:cNvSpPr/>
          <p:nvPr userDrawn="1"/>
        </p:nvSpPr>
        <p:spPr>
          <a:xfrm>
            <a:off x="0" y="5733256"/>
            <a:ext cx="12198350"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4" tIns="60977" rIns="121954" bIns="60977" rtlCol="0" anchor="ctr"/>
          <a:lstStyle/>
          <a:p>
            <a:pPr algn="ctr"/>
            <a:endParaRPr lang="en-GB"/>
          </a:p>
        </p:txBody>
      </p:sp>
      <p:sp>
        <p:nvSpPr>
          <p:cNvPr id="7" name="Tekstvak 6"/>
          <p:cNvSpPr txBox="1"/>
          <p:nvPr userDrawn="1"/>
        </p:nvSpPr>
        <p:spPr>
          <a:xfrm>
            <a:off x="9483551" y="-383269"/>
            <a:ext cx="2714799" cy="369332"/>
          </a:xfrm>
          <a:prstGeom prst="rect">
            <a:avLst/>
          </a:prstGeom>
          <a:noFill/>
        </p:spPr>
        <p:txBody>
          <a:bodyPr wrap="square" rtlCol="0">
            <a:spAutoFit/>
          </a:bodyPr>
          <a:lstStyle/>
          <a:p>
            <a:pPr algn="r"/>
            <a:r>
              <a:rPr lang="nl-NL" sz="1800" dirty="0">
                <a:solidFill>
                  <a:schemeClr val="tx1">
                    <a:lumMod val="75000"/>
                    <a:lumOff val="25000"/>
                  </a:schemeClr>
                </a:solidFill>
                <a:latin typeface="Arial Black" panose="020B0A04020102020204" pitchFamily="34" charset="0"/>
                <a:cs typeface="Arial" panose="020B0604020202020204" pitchFamily="34" charset="0"/>
              </a:rPr>
              <a:t>TITEL SLIDE</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8" name="Titel 1"/>
          <p:cNvSpPr>
            <a:spLocks noGrp="1"/>
          </p:cNvSpPr>
          <p:nvPr>
            <p:ph type="title" hasCustomPrompt="1"/>
          </p:nvPr>
        </p:nvSpPr>
        <p:spPr>
          <a:xfrm>
            <a:off x="658800" y="4582800"/>
            <a:ext cx="6904800" cy="576000"/>
          </a:xfrm>
        </p:spPr>
        <p:txBody>
          <a:bodyPr>
            <a:noAutofit/>
          </a:bodyPr>
          <a:lstStyle>
            <a:lvl1pPr>
              <a:spcBef>
                <a:spcPts val="936"/>
              </a:spcBef>
              <a:defRPr sz="3900" b="1" cap="all" baseline="0">
                <a:solidFill>
                  <a:schemeClr val="tx2"/>
                </a:solidFill>
              </a:defRPr>
            </a:lvl1pPr>
          </a:lstStyle>
          <a:p>
            <a:r>
              <a:rPr lang="nl-NL" dirty="0"/>
              <a:t>TITEL</a:t>
            </a:r>
          </a:p>
        </p:txBody>
      </p:sp>
      <p:sp>
        <p:nvSpPr>
          <p:cNvPr id="9" name="Ondertitel 2"/>
          <p:cNvSpPr>
            <a:spLocks noGrp="1"/>
          </p:cNvSpPr>
          <p:nvPr>
            <p:ph type="subTitle" idx="1" hasCustomPrompt="1"/>
          </p:nvPr>
        </p:nvSpPr>
        <p:spPr>
          <a:xfrm>
            <a:off x="658800" y="5158800"/>
            <a:ext cx="6904800" cy="576000"/>
          </a:xfrm>
        </p:spPr>
        <p:txBody>
          <a:bodyPr anchor="ctr" anchorCtr="0">
            <a:noAutofit/>
          </a:bodyPr>
          <a:lstStyle>
            <a:lvl1pPr marL="0" indent="0">
              <a:spcBef>
                <a:spcPts val="936"/>
              </a:spcBef>
              <a:buNone/>
              <a:defRPr sz="3900" b="1" i="0" cap="all" baseline="0">
                <a:solidFill>
                  <a:schemeClr val="bg1"/>
                </a:solidFill>
                <a:latin typeface="Arial Black" panose="020B0A04020102020204" pitchFamily="34" charset="0"/>
              </a:defRPr>
            </a:lvl1pPr>
          </a:lstStyle>
          <a:p>
            <a:r>
              <a:rPr lang="nl-NL" dirty="0"/>
              <a:t>SUBTITEL</a:t>
            </a:r>
          </a:p>
        </p:txBody>
      </p:sp>
    </p:spTree>
    <p:extLst>
      <p:ext uri="{BB962C8B-B14F-4D97-AF65-F5344CB8AC3E}">
        <p14:creationId xmlns:p14="http://schemas.microsoft.com/office/powerpoint/2010/main" val="297689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slide 2">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8350" cy="6858000"/>
          </a:xfrm>
          <a:prstGeom prst="rect">
            <a:avLst/>
          </a:prstGeom>
        </p:spPr>
      </p:pic>
      <p:sp>
        <p:nvSpPr>
          <p:cNvPr id="5" name="Rechthoek 4"/>
          <p:cNvSpPr/>
          <p:nvPr userDrawn="1"/>
        </p:nvSpPr>
        <p:spPr>
          <a:xfrm>
            <a:off x="0" y="5733256"/>
            <a:ext cx="12198350"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4" tIns="60977" rIns="121954" bIns="60977" rtlCol="0" anchor="ctr"/>
          <a:lstStyle/>
          <a:p>
            <a:pPr algn="ctr"/>
            <a:endParaRPr lang="en-GB"/>
          </a:p>
        </p:txBody>
      </p:sp>
      <p:sp>
        <p:nvSpPr>
          <p:cNvPr id="7" name="Tekstvak 6"/>
          <p:cNvSpPr txBox="1"/>
          <p:nvPr userDrawn="1"/>
        </p:nvSpPr>
        <p:spPr>
          <a:xfrm>
            <a:off x="9483551" y="-383269"/>
            <a:ext cx="2714799" cy="369332"/>
          </a:xfrm>
          <a:prstGeom prst="rect">
            <a:avLst/>
          </a:prstGeom>
          <a:noFill/>
        </p:spPr>
        <p:txBody>
          <a:bodyPr wrap="square" rtlCol="0">
            <a:spAutoFit/>
          </a:bodyPr>
          <a:lstStyle/>
          <a:p>
            <a:pPr algn="r"/>
            <a:r>
              <a:rPr lang="nl-NL" sz="1800" dirty="0">
                <a:solidFill>
                  <a:schemeClr val="tx1">
                    <a:lumMod val="75000"/>
                    <a:lumOff val="25000"/>
                  </a:schemeClr>
                </a:solidFill>
                <a:latin typeface="Arial Black" panose="020B0A04020102020204" pitchFamily="34" charset="0"/>
                <a:cs typeface="Arial" panose="020B0604020202020204" pitchFamily="34" charset="0"/>
              </a:rPr>
              <a:t>TITEL SLIDE</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8" name="Titel 1"/>
          <p:cNvSpPr>
            <a:spLocks noGrp="1"/>
          </p:cNvSpPr>
          <p:nvPr>
            <p:ph type="title" hasCustomPrompt="1"/>
          </p:nvPr>
        </p:nvSpPr>
        <p:spPr>
          <a:xfrm>
            <a:off x="658800" y="4582800"/>
            <a:ext cx="6904800" cy="576000"/>
          </a:xfrm>
        </p:spPr>
        <p:txBody>
          <a:bodyPr>
            <a:noAutofit/>
          </a:bodyPr>
          <a:lstStyle>
            <a:lvl1pPr>
              <a:spcBef>
                <a:spcPts val="936"/>
              </a:spcBef>
              <a:defRPr sz="3900" b="1" cap="all" baseline="0">
                <a:solidFill>
                  <a:schemeClr val="tx2"/>
                </a:solidFill>
              </a:defRPr>
            </a:lvl1pPr>
          </a:lstStyle>
          <a:p>
            <a:r>
              <a:rPr lang="nl-NL" dirty="0"/>
              <a:t>TITEL</a:t>
            </a:r>
          </a:p>
        </p:txBody>
      </p:sp>
      <p:sp>
        <p:nvSpPr>
          <p:cNvPr id="9" name="Ondertitel 2"/>
          <p:cNvSpPr>
            <a:spLocks noGrp="1"/>
          </p:cNvSpPr>
          <p:nvPr>
            <p:ph type="subTitle" idx="1" hasCustomPrompt="1"/>
          </p:nvPr>
        </p:nvSpPr>
        <p:spPr>
          <a:xfrm>
            <a:off x="658800" y="5158800"/>
            <a:ext cx="6904800" cy="576000"/>
          </a:xfrm>
        </p:spPr>
        <p:txBody>
          <a:bodyPr anchor="ctr" anchorCtr="0">
            <a:noAutofit/>
          </a:bodyPr>
          <a:lstStyle>
            <a:lvl1pPr marL="0" indent="0">
              <a:spcBef>
                <a:spcPts val="936"/>
              </a:spcBef>
              <a:buNone/>
              <a:defRPr sz="3900" b="1" i="0" cap="all" baseline="0">
                <a:solidFill>
                  <a:schemeClr val="bg1"/>
                </a:solidFill>
                <a:latin typeface="Arial Black" panose="020B0A04020102020204" pitchFamily="34" charset="0"/>
              </a:defRPr>
            </a:lvl1pPr>
          </a:lstStyle>
          <a:p>
            <a:r>
              <a:rPr lang="nl-NL" dirty="0"/>
              <a:t>SUBTITEL</a:t>
            </a:r>
          </a:p>
        </p:txBody>
      </p:sp>
    </p:spTree>
    <p:extLst>
      <p:ext uri="{BB962C8B-B14F-4D97-AF65-F5344CB8AC3E}">
        <p14:creationId xmlns:p14="http://schemas.microsoft.com/office/powerpoint/2010/main" val="394505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slide 3">
    <p:spTree>
      <p:nvGrpSpPr>
        <p:cNvPr id="1" name=""/>
        <p:cNvGrpSpPr/>
        <p:nvPr/>
      </p:nvGrpSpPr>
      <p:grpSpPr>
        <a:xfrm>
          <a:off x="0" y="0"/>
          <a:ext cx="0" cy="0"/>
          <a:chOff x="0" y="0"/>
          <a:chExt cx="0" cy="0"/>
        </a:xfrm>
      </p:grpSpPr>
      <p:sp>
        <p:nvSpPr>
          <p:cNvPr id="5" name="Rechthoek 4"/>
          <p:cNvSpPr/>
          <p:nvPr userDrawn="1"/>
        </p:nvSpPr>
        <p:spPr>
          <a:xfrm>
            <a:off x="0" y="5733256"/>
            <a:ext cx="12198350"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4" tIns="60977" rIns="121954" bIns="60977" rtlCol="0" anchor="ctr"/>
          <a:lstStyle/>
          <a:p>
            <a:pPr algn="ctr"/>
            <a:endParaRPr lang="en-GB"/>
          </a:p>
        </p:txBody>
      </p:sp>
      <p:grpSp>
        <p:nvGrpSpPr>
          <p:cNvPr id="4" name="Groep 3"/>
          <p:cNvGrpSpPr/>
          <p:nvPr userDrawn="1"/>
        </p:nvGrpSpPr>
        <p:grpSpPr>
          <a:xfrm>
            <a:off x="0" y="-1"/>
            <a:ext cx="12198350" cy="6858001"/>
            <a:chOff x="0" y="-1"/>
            <a:chExt cx="9144000" cy="5143501"/>
          </a:xfrm>
        </p:grpSpPr>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Afbeelding 6"/>
            <p:cNvPicPr>
              <a:picLocks noChangeAspect="1"/>
            </p:cNvPicPr>
            <p:nvPr userDrawn="1"/>
          </p:nvPicPr>
          <p:blipFill rotWithShape="1">
            <a:blip r:embed="rId2">
              <a:extLst>
                <a:ext uri="{28A0092B-C50C-407E-A947-70E740481C1C}">
                  <a14:useLocalDpi xmlns:a14="http://schemas.microsoft.com/office/drawing/2010/main" val="0"/>
                </a:ext>
              </a:extLst>
            </a:blip>
            <a:srcRect t="8663"/>
            <a:stretch/>
          </p:blipFill>
          <p:spPr>
            <a:xfrm>
              <a:off x="0" y="-1"/>
              <a:ext cx="9144000" cy="4697923"/>
            </a:xfrm>
            <a:prstGeom prst="rect">
              <a:avLst/>
            </a:prstGeom>
          </p:spPr>
        </p:pic>
        <p:pic>
          <p:nvPicPr>
            <p:cNvPr id="9" name="Afbeelding 8"/>
            <p:cNvPicPr>
              <a:picLocks noChangeAspect="1"/>
            </p:cNvPicPr>
            <p:nvPr userDrawn="1"/>
          </p:nvPicPr>
          <p:blipFill rotWithShape="1">
            <a:blip r:embed="rId2">
              <a:extLst>
                <a:ext uri="{28A0092B-C50C-407E-A947-70E740481C1C}">
                  <a14:useLocalDpi xmlns:a14="http://schemas.microsoft.com/office/drawing/2010/main" val="0"/>
                </a:ext>
              </a:extLst>
            </a:blip>
            <a:srcRect t="16483"/>
            <a:stretch/>
          </p:blipFill>
          <p:spPr>
            <a:xfrm>
              <a:off x="0" y="0"/>
              <a:ext cx="9144000" cy="4295666"/>
            </a:xfrm>
            <a:prstGeom prst="rect">
              <a:avLst/>
            </a:prstGeom>
          </p:spPr>
        </p:pic>
        <p:pic>
          <p:nvPicPr>
            <p:cNvPr id="10" name="Afbeelding 9"/>
            <p:cNvPicPr>
              <a:picLocks noChangeAspect="1"/>
            </p:cNvPicPr>
            <p:nvPr userDrawn="1"/>
          </p:nvPicPr>
          <p:blipFill rotWithShape="1">
            <a:blip r:embed="rId2">
              <a:extLst>
                <a:ext uri="{28A0092B-C50C-407E-A947-70E740481C1C}">
                  <a14:useLocalDpi xmlns:a14="http://schemas.microsoft.com/office/drawing/2010/main" val="0"/>
                </a:ext>
              </a:extLst>
            </a:blip>
            <a:srcRect t="24199"/>
            <a:stretch/>
          </p:blipFill>
          <p:spPr>
            <a:xfrm>
              <a:off x="0" y="0"/>
              <a:ext cx="9144000" cy="3898826"/>
            </a:xfrm>
            <a:prstGeom prst="rect">
              <a:avLst/>
            </a:prstGeom>
          </p:spPr>
        </p:pic>
      </p:grpSp>
      <p:sp>
        <p:nvSpPr>
          <p:cNvPr id="23" name="Tekstvak 22"/>
          <p:cNvSpPr txBox="1"/>
          <p:nvPr userDrawn="1"/>
        </p:nvSpPr>
        <p:spPr>
          <a:xfrm>
            <a:off x="9483551" y="-383269"/>
            <a:ext cx="2714799" cy="369332"/>
          </a:xfrm>
          <a:prstGeom prst="rect">
            <a:avLst/>
          </a:prstGeom>
          <a:noFill/>
        </p:spPr>
        <p:txBody>
          <a:bodyPr wrap="square" rtlCol="0">
            <a:spAutoFit/>
          </a:bodyPr>
          <a:lstStyle/>
          <a:p>
            <a:pPr algn="r"/>
            <a:r>
              <a:rPr lang="nl-NL" sz="1800" dirty="0">
                <a:solidFill>
                  <a:schemeClr val="tx1">
                    <a:lumMod val="75000"/>
                    <a:lumOff val="25000"/>
                  </a:schemeClr>
                </a:solidFill>
                <a:latin typeface="Arial Black" panose="020B0A04020102020204" pitchFamily="34" charset="0"/>
                <a:cs typeface="Arial" panose="020B0604020202020204" pitchFamily="34" charset="0"/>
              </a:rPr>
              <a:t>TITEL SLIDE</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11" name="Titel 1"/>
          <p:cNvSpPr>
            <a:spLocks noGrp="1"/>
          </p:cNvSpPr>
          <p:nvPr>
            <p:ph type="title" hasCustomPrompt="1"/>
          </p:nvPr>
        </p:nvSpPr>
        <p:spPr>
          <a:xfrm>
            <a:off x="658800" y="4870800"/>
            <a:ext cx="6904800" cy="576000"/>
          </a:xfrm>
        </p:spPr>
        <p:txBody>
          <a:bodyPr>
            <a:noAutofit/>
          </a:bodyPr>
          <a:lstStyle>
            <a:lvl1pPr>
              <a:spcBef>
                <a:spcPts val="936"/>
              </a:spcBef>
              <a:defRPr sz="3900" b="1" cap="all" baseline="0">
                <a:solidFill>
                  <a:schemeClr val="tx2"/>
                </a:solidFill>
              </a:defRPr>
            </a:lvl1pPr>
          </a:lstStyle>
          <a:p>
            <a:r>
              <a:rPr lang="nl-NL" dirty="0"/>
              <a:t>TITEL</a:t>
            </a:r>
          </a:p>
        </p:txBody>
      </p:sp>
      <p:sp>
        <p:nvSpPr>
          <p:cNvPr id="12" name="Ondertitel 2"/>
          <p:cNvSpPr>
            <a:spLocks noGrp="1"/>
          </p:cNvSpPr>
          <p:nvPr>
            <p:ph type="subTitle" idx="1" hasCustomPrompt="1"/>
          </p:nvPr>
        </p:nvSpPr>
        <p:spPr>
          <a:xfrm>
            <a:off x="658800" y="5497200"/>
            <a:ext cx="6904800" cy="1141200"/>
          </a:xfrm>
        </p:spPr>
        <p:txBody>
          <a:bodyPr anchor="t" anchorCtr="0">
            <a:noAutofit/>
          </a:bodyPr>
          <a:lstStyle>
            <a:lvl1pPr marL="0" indent="0">
              <a:spcBef>
                <a:spcPts val="936"/>
              </a:spcBef>
              <a:buNone/>
              <a:defRPr sz="3900" b="1" i="0" cap="all" baseline="0">
                <a:solidFill>
                  <a:schemeClr val="bg1"/>
                </a:solidFill>
                <a:latin typeface="Arial Black" panose="020B0A04020102020204" pitchFamily="34" charset="0"/>
              </a:defRPr>
            </a:lvl1pPr>
          </a:lstStyle>
          <a:p>
            <a:r>
              <a:rPr lang="nl-NL" dirty="0"/>
              <a:t>SUBTITEL</a:t>
            </a:r>
          </a:p>
        </p:txBody>
      </p:sp>
    </p:spTree>
    <p:extLst>
      <p:ext uri="{BB962C8B-B14F-4D97-AF65-F5344CB8AC3E}">
        <p14:creationId xmlns:p14="http://schemas.microsoft.com/office/powerpoint/2010/main" val="199722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slide 4">
    <p:spTree>
      <p:nvGrpSpPr>
        <p:cNvPr id="1" name=""/>
        <p:cNvGrpSpPr/>
        <p:nvPr/>
      </p:nvGrpSpPr>
      <p:grpSpPr>
        <a:xfrm>
          <a:off x="0" y="0"/>
          <a:ext cx="0" cy="0"/>
          <a:chOff x="0" y="0"/>
          <a:chExt cx="0" cy="0"/>
        </a:xfrm>
      </p:grpSpPr>
      <p:sp>
        <p:nvSpPr>
          <p:cNvPr id="5" name="Rechthoek 4"/>
          <p:cNvSpPr/>
          <p:nvPr userDrawn="1"/>
        </p:nvSpPr>
        <p:spPr>
          <a:xfrm>
            <a:off x="0" y="5733256"/>
            <a:ext cx="12198350"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4" tIns="60977" rIns="121954" bIns="60977" rtlCol="0" anchor="ctr"/>
          <a:lstStyle/>
          <a:p>
            <a:pPr algn="ctr"/>
            <a:endParaRPr lang="en-GB"/>
          </a:p>
        </p:txBody>
      </p:sp>
      <p:grpSp>
        <p:nvGrpSpPr>
          <p:cNvPr id="4" name="Groep 3"/>
          <p:cNvGrpSpPr/>
          <p:nvPr userDrawn="1"/>
        </p:nvGrpSpPr>
        <p:grpSpPr>
          <a:xfrm>
            <a:off x="0" y="-2298851"/>
            <a:ext cx="12198350" cy="9156852"/>
            <a:chOff x="0" y="-1724139"/>
            <a:chExt cx="9144000" cy="6867639"/>
          </a:xfrm>
        </p:grpSpPr>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Afbeelding 6"/>
            <p:cNvPicPr>
              <a:picLocks noChangeAspect="1"/>
            </p:cNvPicPr>
            <p:nvPr userDrawn="1"/>
          </p:nvPicPr>
          <p:blipFill rotWithShape="1">
            <a:blip r:embed="rId2">
              <a:extLst>
                <a:ext uri="{28A0092B-C50C-407E-A947-70E740481C1C}">
                  <a14:useLocalDpi xmlns:a14="http://schemas.microsoft.com/office/drawing/2010/main" val="0"/>
                </a:ext>
              </a:extLst>
            </a:blip>
            <a:srcRect t="8663"/>
            <a:stretch/>
          </p:blipFill>
          <p:spPr>
            <a:xfrm>
              <a:off x="0" y="-1"/>
              <a:ext cx="9144000" cy="4697923"/>
            </a:xfrm>
            <a:prstGeom prst="rect">
              <a:avLst/>
            </a:prstGeom>
          </p:spPr>
        </p:pic>
        <p:pic>
          <p:nvPicPr>
            <p:cNvPr id="9" name="Afbeelding 8"/>
            <p:cNvPicPr>
              <a:picLocks noChangeAspect="1"/>
            </p:cNvPicPr>
            <p:nvPr userDrawn="1"/>
          </p:nvPicPr>
          <p:blipFill rotWithShape="1">
            <a:blip r:embed="rId2">
              <a:extLst>
                <a:ext uri="{28A0092B-C50C-407E-A947-70E740481C1C}">
                  <a14:useLocalDpi xmlns:a14="http://schemas.microsoft.com/office/drawing/2010/main" val="0"/>
                </a:ext>
              </a:extLst>
            </a:blip>
            <a:srcRect t="16483"/>
            <a:stretch/>
          </p:blipFill>
          <p:spPr>
            <a:xfrm>
              <a:off x="0" y="0"/>
              <a:ext cx="9144000" cy="4295666"/>
            </a:xfrm>
            <a:prstGeom prst="rect">
              <a:avLst/>
            </a:prstGeom>
          </p:spPr>
        </p:pic>
        <p:pic>
          <p:nvPicPr>
            <p:cNvPr id="10" name="Afbeelding 9"/>
            <p:cNvPicPr>
              <a:picLocks noChangeAspect="1"/>
            </p:cNvPicPr>
            <p:nvPr userDrawn="1"/>
          </p:nvPicPr>
          <p:blipFill rotWithShape="1">
            <a:blip r:embed="rId2">
              <a:extLst>
                <a:ext uri="{28A0092B-C50C-407E-A947-70E740481C1C}">
                  <a14:useLocalDpi xmlns:a14="http://schemas.microsoft.com/office/drawing/2010/main" val="0"/>
                </a:ext>
              </a:extLst>
            </a:blip>
            <a:srcRect t="24199"/>
            <a:stretch/>
          </p:blipFill>
          <p:spPr>
            <a:xfrm>
              <a:off x="0" y="0"/>
              <a:ext cx="9144000" cy="3898826"/>
            </a:xfrm>
            <a:prstGeom prst="rect">
              <a:avLst/>
            </a:prstGeom>
          </p:spPr>
        </p:pic>
        <p:pic>
          <p:nvPicPr>
            <p:cNvPr id="12" name="Afbeelding 11"/>
            <p:cNvPicPr>
              <a:picLocks noChangeAspect="1"/>
            </p:cNvPicPr>
            <p:nvPr userDrawn="1"/>
          </p:nvPicPr>
          <p:blipFill rotWithShape="1">
            <a:blip r:embed="rId2">
              <a:extLst>
                <a:ext uri="{28A0092B-C50C-407E-A947-70E740481C1C}">
                  <a14:useLocalDpi xmlns:a14="http://schemas.microsoft.com/office/drawing/2010/main" val="0"/>
                </a:ext>
              </a:extLst>
            </a:blip>
            <a:srcRect t="24199"/>
            <a:stretch/>
          </p:blipFill>
          <p:spPr>
            <a:xfrm>
              <a:off x="0" y="-452586"/>
              <a:ext cx="9144000" cy="3898826"/>
            </a:xfrm>
            <a:prstGeom prst="rect">
              <a:avLst/>
            </a:prstGeom>
          </p:spPr>
        </p:pic>
        <p:pic>
          <p:nvPicPr>
            <p:cNvPr id="13" name="Afbeelding 12"/>
            <p:cNvPicPr>
              <a:picLocks noChangeAspect="1"/>
            </p:cNvPicPr>
            <p:nvPr userDrawn="1"/>
          </p:nvPicPr>
          <p:blipFill rotWithShape="1">
            <a:blip r:embed="rId2">
              <a:extLst>
                <a:ext uri="{28A0092B-C50C-407E-A947-70E740481C1C}">
                  <a14:useLocalDpi xmlns:a14="http://schemas.microsoft.com/office/drawing/2010/main" val="0"/>
                </a:ext>
              </a:extLst>
            </a:blip>
            <a:srcRect t="24199"/>
            <a:stretch/>
          </p:blipFill>
          <p:spPr>
            <a:xfrm>
              <a:off x="0" y="-884634"/>
              <a:ext cx="9144000" cy="3898826"/>
            </a:xfrm>
            <a:prstGeom prst="rect">
              <a:avLst/>
            </a:prstGeom>
          </p:spPr>
        </p:pic>
        <p:pic>
          <p:nvPicPr>
            <p:cNvPr id="14" name="Afbeelding 13"/>
            <p:cNvPicPr>
              <a:picLocks noChangeAspect="1"/>
            </p:cNvPicPr>
            <p:nvPr userDrawn="1"/>
          </p:nvPicPr>
          <p:blipFill rotWithShape="1">
            <a:blip r:embed="rId2">
              <a:extLst>
                <a:ext uri="{28A0092B-C50C-407E-A947-70E740481C1C}">
                  <a14:useLocalDpi xmlns:a14="http://schemas.microsoft.com/office/drawing/2010/main" val="0"/>
                </a:ext>
              </a:extLst>
            </a:blip>
            <a:srcRect t="24199"/>
            <a:stretch/>
          </p:blipFill>
          <p:spPr>
            <a:xfrm>
              <a:off x="0" y="-1327076"/>
              <a:ext cx="9144000" cy="3898826"/>
            </a:xfrm>
            <a:prstGeom prst="rect">
              <a:avLst/>
            </a:prstGeom>
          </p:spPr>
        </p:pic>
        <p:pic>
          <p:nvPicPr>
            <p:cNvPr id="15" name="Afbeelding 14"/>
            <p:cNvPicPr>
              <a:picLocks noChangeAspect="1"/>
            </p:cNvPicPr>
            <p:nvPr userDrawn="1"/>
          </p:nvPicPr>
          <p:blipFill rotWithShape="1">
            <a:blip r:embed="rId2">
              <a:extLst>
                <a:ext uri="{28A0092B-C50C-407E-A947-70E740481C1C}">
                  <a14:useLocalDpi xmlns:a14="http://schemas.microsoft.com/office/drawing/2010/main" val="0"/>
                </a:ext>
              </a:extLst>
            </a:blip>
            <a:srcRect t="24199"/>
            <a:stretch/>
          </p:blipFill>
          <p:spPr>
            <a:xfrm>
              <a:off x="0" y="-1724139"/>
              <a:ext cx="9144000" cy="3898826"/>
            </a:xfrm>
            <a:prstGeom prst="rect">
              <a:avLst/>
            </a:prstGeom>
          </p:spPr>
        </p:pic>
      </p:grpSp>
      <p:sp>
        <p:nvSpPr>
          <p:cNvPr id="19" name="Tekstvak 18"/>
          <p:cNvSpPr txBox="1"/>
          <p:nvPr userDrawn="1"/>
        </p:nvSpPr>
        <p:spPr>
          <a:xfrm>
            <a:off x="9483551" y="-383269"/>
            <a:ext cx="2714799" cy="369332"/>
          </a:xfrm>
          <a:prstGeom prst="rect">
            <a:avLst/>
          </a:prstGeom>
          <a:noFill/>
        </p:spPr>
        <p:txBody>
          <a:bodyPr wrap="square" rtlCol="0">
            <a:spAutoFit/>
          </a:bodyPr>
          <a:lstStyle/>
          <a:p>
            <a:pPr algn="r"/>
            <a:r>
              <a:rPr lang="nl-NL" sz="1800" dirty="0">
                <a:solidFill>
                  <a:schemeClr val="tx1">
                    <a:lumMod val="75000"/>
                    <a:lumOff val="25000"/>
                  </a:schemeClr>
                </a:solidFill>
                <a:latin typeface="Arial Black" panose="020B0A04020102020204" pitchFamily="34" charset="0"/>
                <a:cs typeface="Arial" panose="020B0604020202020204" pitchFamily="34" charset="0"/>
              </a:rPr>
              <a:t>TITEL SLIDE</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16" name="Titel 1"/>
          <p:cNvSpPr>
            <a:spLocks noGrp="1"/>
          </p:cNvSpPr>
          <p:nvPr>
            <p:ph type="title" hasCustomPrompt="1"/>
          </p:nvPr>
        </p:nvSpPr>
        <p:spPr>
          <a:xfrm>
            <a:off x="658800" y="2757600"/>
            <a:ext cx="6904800" cy="576000"/>
          </a:xfrm>
        </p:spPr>
        <p:txBody>
          <a:bodyPr>
            <a:noAutofit/>
          </a:bodyPr>
          <a:lstStyle>
            <a:lvl1pPr>
              <a:spcBef>
                <a:spcPts val="936"/>
              </a:spcBef>
              <a:defRPr sz="3900" b="1" cap="all" baseline="0">
                <a:solidFill>
                  <a:schemeClr val="tx2"/>
                </a:solidFill>
              </a:defRPr>
            </a:lvl1pPr>
          </a:lstStyle>
          <a:p>
            <a:r>
              <a:rPr lang="nl-NL" dirty="0"/>
              <a:t>TITEL</a:t>
            </a:r>
          </a:p>
        </p:txBody>
      </p:sp>
      <p:sp>
        <p:nvSpPr>
          <p:cNvPr id="17" name="Ondertitel 2"/>
          <p:cNvSpPr>
            <a:spLocks noGrp="1"/>
          </p:cNvSpPr>
          <p:nvPr>
            <p:ph type="subTitle" idx="1" hasCustomPrompt="1"/>
          </p:nvPr>
        </p:nvSpPr>
        <p:spPr>
          <a:xfrm>
            <a:off x="658800" y="3384000"/>
            <a:ext cx="6904800" cy="3117600"/>
          </a:xfrm>
        </p:spPr>
        <p:txBody>
          <a:bodyPr anchor="t" anchorCtr="0">
            <a:noAutofit/>
          </a:bodyPr>
          <a:lstStyle>
            <a:lvl1pPr marL="0" indent="0">
              <a:spcBef>
                <a:spcPts val="936"/>
              </a:spcBef>
              <a:buNone/>
              <a:defRPr sz="3900" b="1" i="0" cap="all" baseline="0">
                <a:solidFill>
                  <a:schemeClr val="bg1"/>
                </a:solidFill>
                <a:latin typeface="Arial Black" panose="020B0A04020102020204" pitchFamily="34" charset="0"/>
              </a:defRPr>
            </a:lvl1pPr>
          </a:lstStyle>
          <a:p>
            <a:r>
              <a:rPr lang="nl-NL" dirty="0"/>
              <a:t>SUBTITEL</a:t>
            </a:r>
          </a:p>
        </p:txBody>
      </p:sp>
    </p:spTree>
    <p:extLst>
      <p:ext uri="{BB962C8B-B14F-4D97-AF65-F5344CB8AC3E}">
        <p14:creationId xmlns:p14="http://schemas.microsoft.com/office/powerpoint/2010/main" val="35782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slide (100%)">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04641" y="293660"/>
            <a:ext cx="11766755" cy="753812"/>
          </a:xfrm>
        </p:spPr>
        <p:txBody>
          <a:bodyPr>
            <a:normAutofit/>
          </a:bodyPr>
          <a:lstStyle>
            <a:lvl1pPr>
              <a:defRPr sz="3200" baseline="0">
                <a:solidFill>
                  <a:schemeClr val="tx1">
                    <a:lumMod val="75000"/>
                    <a:lumOff val="25000"/>
                  </a:schemeClr>
                </a:solidFill>
                <a:latin typeface="Arial Black" panose="020B0A04020102020204" pitchFamily="34" charset="0"/>
              </a:defRPr>
            </a:lvl1pPr>
          </a:lstStyle>
          <a:p>
            <a:r>
              <a:rPr lang="nl-NL" dirty="0"/>
              <a:t>KLIK OM EEN TITEL IN TE VOEGEN</a:t>
            </a:r>
            <a:endParaRPr lang="en-GB" dirty="0"/>
          </a:p>
        </p:txBody>
      </p:sp>
      <p:sp>
        <p:nvSpPr>
          <p:cNvPr id="19" name="Tijdelijke aanduiding voor tekst 18"/>
          <p:cNvSpPr>
            <a:spLocks noGrp="1"/>
          </p:cNvSpPr>
          <p:nvPr>
            <p:ph type="body" sz="quarter" idx="10"/>
          </p:nvPr>
        </p:nvSpPr>
        <p:spPr>
          <a:xfrm>
            <a:off x="527656" y="1220755"/>
            <a:ext cx="11143038" cy="4980053"/>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grpSp>
        <p:nvGrpSpPr>
          <p:cNvPr id="107" name="Instructie tekstlevels"/>
          <p:cNvGrpSpPr/>
          <p:nvPr userDrawn="1"/>
        </p:nvGrpSpPr>
        <p:grpSpPr>
          <a:xfrm>
            <a:off x="-3082467" y="-101600"/>
            <a:ext cx="2778062" cy="3242568"/>
            <a:chOff x="-3352799" y="0"/>
            <a:chExt cx="2778062" cy="3242568"/>
          </a:xfrm>
        </p:grpSpPr>
        <p:sp>
          <p:nvSpPr>
            <p:cNvPr id="108" name="Rechthoek 107"/>
            <p:cNvSpPr/>
            <p:nvPr userDrawn="1"/>
          </p:nvSpPr>
          <p:spPr>
            <a:xfrm>
              <a:off x="-3352799" y="0"/>
              <a:ext cx="2778062" cy="387386"/>
            </a:xfrm>
            <a:prstGeom prst="rect">
              <a:avLst/>
            </a:prstGeom>
            <a:noFill/>
            <a:ln w="25400" cap="flat" cmpd="sng" algn="ctr">
              <a:noFill/>
              <a:prstDash val="solid"/>
            </a:ln>
            <a:effectLst/>
          </p:spPr>
          <p:txBody>
            <a:bodyPr lIns="180000" rIns="180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TEKST NIVEAUS</a:t>
              </a:r>
            </a:p>
          </p:txBody>
        </p:sp>
        <p:sp>
          <p:nvSpPr>
            <p:cNvPr id="109" name="Textfield placeholder"/>
            <p:cNvSpPr txBox="1">
              <a:spLocks/>
            </p:cNvSpPr>
            <p:nvPr userDrawn="1"/>
          </p:nvSpPr>
          <p:spPr>
            <a:xfrm>
              <a:off x="-2741856" y="2479548"/>
              <a:ext cx="2138640"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
                  <a:schemeClr val="tx1"/>
                </a:buClr>
                <a:buSzPct val="80000"/>
                <a:buFont typeface="Wingdings" pitchFamily="2" charset="2"/>
                <a:buNone/>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Basic text (16 pt.)</a:t>
              </a:r>
            </a:p>
          </p:txBody>
        </p:sp>
        <p:sp>
          <p:nvSpPr>
            <p:cNvPr id="110" name="Ovaal 109"/>
            <p:cNvSpPr/>
            <p:nvPr userDrawn="1"/>
          </p:nvSpPr>
          <p:spPr>
            <a:xfrm>
              <a:off x="-3115235" y="1747541"/>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11" name="Ovaal 110"/>
            <p:cNvSpPr/>
            <p:nvPr userDrawn="1"/>
          </p:nvSpPr>
          <p:spPr>
            <a:xfrm>
              <a:off x="-3115235" y="210087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sp>
          <p:nvSpPr>
            <p:cNvPr id="112" name="Ovaal 111"/>
            <p:cNvSpPr/>
            <p:nvPr userDrawn="1"/>
          </p:nvSpPr>
          <p:spPr>
            <a:xfrm>
              <a:off x="-3115235" y="2454211"/>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3</a:t>
              </a:r>
            </a:p>
          </p:txBody>
        </p:sp>
        <p:sp>
          <p:nvSpPr>
            <p:cNvPr id="113" name="Ovaal 112"/>
            <p:cNvSpPr/>
            <p:nvPr userDrawn="1"/>
          </p:nvSpPr>
          <p:spPr>
            <a:xfrm>
              <a:off x="-3115235" y="280754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4</a:t>
              </a:r>
            </a:p>
          </p:txBody>
        </p:sp>
        <p:sp>
          <p:nvSpPr>
            <p:cNvPr id="114" name="Textfield placeholder"/>
            <p:cNvSpPr txBox="1">
              <a:spLocks/>
            </p:cNvSpPr>
            <p:nvPr userDrawn="1"/>
          </p:nvSpPr>
          <p:spPr>
            <a:xfrm>
              <a:off x="-2726469" y="1769272"/>
              <a:ext cx="2138640"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tx1"/>
                </a:buClr>
                <a:buSzPct val="100000"/>
                <a:buFont typeface="Arial" panose="020B0604020202020204" pitchFamily="34" charset="0"/>
                <a:buChar char="•"/>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Bullet (16 pt.)</a:t>
              </a:r>
            </a:p>
          </p:txBody>
        </p:sp>
        <p:sp>
          <p:nvSpPr>
            <p:cNvPr id="115" name="Textfield placeholder"/>
            <p:cNvSpPr txBox="1">
              <a:spLocks/>
            </p:cNvSpPr>
            <p:nvPr userDrawn="1"/>
          </p:nvSpPr>
          <p:spPr>
            <a:xfrm>
              <a:off x="-2726469" y="2123586"/>
              <a:ext cx="2138640"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tx1"/>
                </a:buClr>
                <a:buSzTx/>
                <a:buFont typeface="Arial" panose="020B0604020202020204" pitchFamily="34" charset="0"/>
                <a:buChar char="•"/>
                <a:tabLst>
                  <a:tab pos="4394200" algn="l"/>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Sub-bullet (16 pt.)</a:t>
              </a:r>
            </a:p>
          </p:txBody>
        </p:sp>
        <p:sp>
          <p:nvSpPr>
            <p:cNvPr id="116" name="Textfield placeholder"/>
            <p:cNvSpPr txBox="1">
              <a:spLocks/>
            </p:cNvSpPr>
            <p:nvPr userDrawn="1"/>
          </p:nvSpPr>
          <p:spPr>
            <a:xfrm>
              <a:off x="-2726469" y="2843119"/>
              <a:ext cx="2138640"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
                  <a:schemeClr val="tx1"/>
                </a:buClr>
                <a:buSzTx/>
                <a:buFont typeface="Arial" panose="020B0604020202020204" pitchFamily="34" charset="0"/>
                <a:buNone/>
                <a:tabLst/>
                <a:defRPr/>
              </a:pPr>
              <a:r>
                <a:rPr kumimoji="0" lang="en-GB" sz="1200" b="1"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Basic sub-header (16 pt.)</a:t>
              </a:r>
            </a:p>
          </p:txBody>
        </p:sp>
        <p:cxnSp>
          <p:nvCxnSpPr>
            <p:cNvPr id="117" name="Rechte verbindingslijn 116"/>
            <p:cNvCxnSpPr/>
            <p:nvPr userDrawn="1"/>
          </p:nvCxnSpPr>
          <p:spPr>
            <a:xfrm>
              <a:off x="-3144627" y="376500"/>
              <a:ext cx="2569889" cy="0"/>
            </a:xfrm>
            <a:prstGeom prst="line">
              <a:avLst/>
            </a:prstGeom>
            <a:noFill/>
            <a:ln w="9525" cap="flat" cmpd="sng" algn="ctr">
              <a:solidFill>
                <a:schemeClr val="tx2"/>
              </a:solidFill>
              <a:prstDash val="solid"/>
            </a:ln>
            <a:effectLst/>
          </p:spPr>
        </p:cxnSp>
        <p:cxnSp>
          <p:nvCxnSpPr>
            <p:cNvPr id="118" name="Rechte verbindingslijn 117"/>
            <p:cNvCxnSpPr/>
            <p:nvPr userDrawn="1"/>
          </p:nvCxnSpPr>
          <p:spPr>
            <a:xfrm>
              <a:off x="-3144627" y="1610333"/>
              <a:ext cx="2556798" cy="0"/>
            </a:xfrm>
            <a:prstGeom prst="line">
              <a:avLst/>
            </a:prstGeom>
            <a:noFill/>
            <a:ln w="9525" cap="flat" cmpd="sng" algn="ctr">
              <a:solidFill>
                <a:schemeClr val="tx2"/>
              </a:solidFill>
              <a:prstDash val="solid"/>
            </a:ln>
            <a:effectLst/>
          </p:spPr>
        </p:cxnSp>
        <p:cxnSp>
          <p:nvCxnSpPr>
            <p:cNvPr id="119" name="Rechte verbindingslijn 118"/>
            <p:cNvCxnSpPr/>
            <p:nvPr userDrawn="1"/>
          </p:nvCxnSpPr>
          <p:spPr>
            <a:xfrm>
              <a:off x="-3144627" y="3242568"/>
              <a:ext cx="2556798" cy="0"/>
            </a:xfrm>
            <a:prstGeom prst="line">
              <a:avLst/>
            </a:prstGeom>
            <a:noFill/>
            <a:ln w="9525" cap="flat" cmpd="sng" algn="ctr">
              <a:solidFill>
                <a:schemeClr val="tx2"/>
              </a:solidFill>
              <a:prstDash val="solid"/>
            </a:ln>
            <a:effectLst/>
          </p:spPr>
        </p:cxnSp>
        <p:pic>
          <p:nvPicPr>
            <p:cNvPr id="120"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 r="75697" b="23577"/>
            <a:stretch/>
          </p:blipFill>
          <p:spPr bwMode="auto">
            <a:xfrm>
              <a:off x="-3133536" y="967488"/>
              <a:ext cx="516568" cy="462110"/>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1" name="Picture 4"/>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80548"/>
            <a:stretch/>
          </p:blipFill>
          <p:spPr bwMode="auto">
            <a:xfrm>
              <a:off x="-3139524" y="548389"/>
              <a:ext cx="521012" cy="338492"/>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2" name="Groep 121"/>
            <p:cNvGrpSpPr/>
            <p:nvPr userDrawn="1"/>
          </p:nvGrpSpPr>
          <p:grpSpPr>
            <a:xfrm>
              <a:off x="-2238584" y="512847"/>
              <a:ext cx="409108" cy="427699"/>
              <a:chOff x="-1085063" y="758027"/>
              <a:chExt cx="633799" cy="622540"/>
            </a:xfrm>
          </p:grpSpPr>
          <p:sp>
            <p:nvSpPr>
              <p:cNvPr id="143" name="Afgeronde rechthoek 142"/>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nvGrpSpPr>
              <p:cNvPr id="144" name="Groep 143"/>
              <p:cNvGrpSpPr/>
              <p:nvPr userDrawn="1"/>
            </p:nvGrpSpPr>
            <p:grpSpPr>
              <a:xfrm>
                <a:off x="-977746" y="864082"/>
                <a:ext cx="419166" cy="410430"/>
                <a:chOff x="6366933" y="309013"/>
                <a:chExt cx="1901295" cy="1861668"/>
              </a:xfrm>
              <a:solidFill>
                <a:srgbClr val="000000"/>
              </a:solidFill>
            </p:grpSpPr>
            <p:sp>
              <p:nvSpPr>
                <p:cNvPr id="145" name="Rechthoek 144"/>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46" name="Rechthoek 145"/>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47" name="Rechthoek 146"/>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48" name="Rechthoek 147"/>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49" name="Rechthoek 148"/>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50" name="Rechthoek 149"/>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51" name="Rechthoek 150"/>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52" name="Rechthoek 151"/>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53" name="Rechthoek 152"/>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54" name="Rechthoek 153"/>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55" name="Vrije vorm 154"/>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grpSp>
        <p:grpSp>
          <p:nvGrpSpPr>
            <p:cNvPr id="123" name="Groep 122"/>
            <p:cNvGrpSpPr/>
            <p:nvPr userDrawn="1"/>
          </p:nvGrpSpPr>
          <p:grpSpPr>
            <a:xfrm>
              <a:off x="-2233988" y="1061225"/>
              <a:ext cx="409108" cy="427699"/>
              <a:chOff x="-1845083" y="758027"/>
              <a:chExt cx="633799" cy="622540"/>
            </a:xfrm>
          </p:grpSpPr>
          <p:sp>
            <p:nvSpPr>
              <p:cNvPr id="130" name="Afgeronde rechthoek 129"/>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nvGrpSpPr>
              <p:cNvPr id="131" name="Groep 130"/>
              <p:cNvGrpSpPr/>
              <p:nvPr userDrawn="1"/>
            </p:nvGrpSpPr>
            <p:grpSpPr>
              <a:xfrm>
                <a:off x="-1737766" y="864082"/>
                <a:ext cx="419166" cy="410430"/>
                <a:chOff x="3708400" y="309013"/>
                <a:chExt cx="1901295" cy="1861668"/>
              </a:xfrm>
              <a:solidFill>
                <a:srgbClr val="000000"/>
              </a:solidFill>
            </p:grpSpPr>
            <p:sp>
              <p:nvSpPr>
                <p:cNvPr id="132" name="Rechthoek 131"/>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3" name="Rechthoek 132"/>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4" name="Rechthoek 133"/>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5" name="Rechthoek 134"/>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6" name="Rechthoek 135"/>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7" name="Rechthoek 136"/>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8" name="Rechthoek 137"/>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9" name="Rechthoek 138"/>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40" name="Rechthoek 139"/>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41" name="Rechthoek 140"/>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42" name="Vrije vorm 141"/>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grpSp>
        <p:cxnSp>
          <p:nvCxnSpPr>
            <p:cNvPr id="124" name="Rechte verbindingslijn 123"/>
            <p:cNvCxnSpPr>
              <a:endCxn id="130" idx="1"/>
            </p:cNvCxnSpPr>
            <p:nvPr userDrawn="1"/>
          </p:nvCxnSpPr>
          <p:spPr>
            <a:xfrm>
              <a:off x="-2977008" y="1107166"/>
              <a:ext cx="743020" cy="167909"/>
            </a:xfrm>
            <a:prstGeom prst="line">
              <a:avLst/>
            </a:prstGeom>
            <a:noFill/>
            <a:ln w="9525" cap="flat" cmpd="sng" algn="ctr">
              <a:solidFill>
                <a:schemeClr val="tx2"/>
              </a:solidFill>
              <a:prstDash val="solid"/>
              <a:headEnd type="oval"/>
            </a:ln>
            <a:effectLst/>
          </p:spPr>
        </p:cxnSp>
        <p:cxnSp>
          <p:nvCxnSpPr>
            <p:cNvPr id="125" name="Rechte verbindingslijn 124"/>
            <p:cNvCxnSpPr>
              <a:endCxn id="143" idx="1"/>
            </p:cNvCxnSpPr>
            <p:nvPr userDrawn="1"/>
          </p:nvCxnSpPr>
          <p:spPr>
            <a:xfrm flipV="1">
              <a:off x="-2741856" y="726697"/>
              <a:ext cx="503272" cy="299284"/>
            </a:xfrm>
            <a:prstGeom prst="line">
              <a:avLst/>
            </a:prstGeom>
            <a:noFill/>
            <a:ln w="9525" cap="flat" cmpd="sng" algn="ctr">
              <a:solidFill>
                <a:schemeClr val="tx2"/>
              </a:solidFill>
              <a:prstDash val="solid"/>
              <a:headEnd type="oval"/>
            </a:ln>
            <a:effectLst/>
          </p:spPr>
        </p:cxnSp>
        <p:sp>
          <p:nvSpPr>
            <p:cNvPr id="126" name="Textfield placeholder"/>
            <p:cNvSpPr txBox="1">
              <a:spLocks/>
            </p:cNvSpPr>
            <p:nvPr userDrawn="1"/>
          </p:nvSpPr>
          <p:spPr>
            <a:xfrm>
              <a:off x="-1631706" y="512848"/>
              <a:ext cx="1043877"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en-GB" sz="12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Level up</a:t>
              </a:r>
            </a:p>
          </p:txBody>
        </p:sp>
        <p:sp>
          <p:nvSpPr>
            <p:cNvPr id="127" name="Textfield placeholder"/>
            <p:cNvSpPr txBox="1">
              <a:spLocks/>
            </p:cNvSpPr>
            <p:nvPr userDrawn="1"/>
          </p:nvSpPr>
          <p:spPr>
            <a:xfrm>
              <a:off x="-1631706" y="1061226"/>
              <a:ext cx="1056968"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en-GB" sz="12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Level down</a:t>
              </a:r>
            </a:p>
          </p:txBody>
        </p:sp>
      </p:grpSp>
      <p:sp>
        <p:nvSpPr>
          <p:cNvPr id="156" name="Tekstvak 155"/>
          <p:cNvSpPr txBox="1"/>
          <p:nvPr userDrawn="1"/>
        </p:nvSpPr>
        <p:spPr>
          <a:xfrm>
            <a:off x="6459215" y="-383269"/>
            <a:ext cx="5739135" cy="369332"/>
          </a:xfrm>
          <a:prstGeom prst="rect">
            <a:avLst/>
          </a:prstGeom>
          <a:noFill/>
        </p:spPr>
        <p:txBody>
          <a:bodyPr wrap="square" rtlCol="0">
            <a:spAutoFit/>
          </a:bodyPr>
          <a:lstStyle/>
          <a:p>
            <a:pPr algn="r"/>
            <a:r>
              <a:rPr lang="nl-NL" sz="1800" dirty="0">
                <a:solidFill>
                  <a:schemeClr val="tx1">
                    <a:lumMod val="75000"/>
                    <a:lumOff val="25000"/>
                  </a:schemeClr>
                </a:solidFill>
                <a:latin typeface="Arial Black" panose="020B0A04020102020204" pitchFamily="34" charset="0"/>
                <a:cs typeface="Arial" panose="020B0604020202020204" pitchFamily="34" charset="0"/>
              </a:rPr>
              <a:t>TEKST</a:t>
            </a:r>
            <a:r>
              <a:rPr lang="nl-NL" sz="1800" baseline="0" dirty="0">
                <a:solidFill>
                  <a:schemeClr val="tx1">
                    <a:lumMod val="75000"/>
                    <a:lumOff val="25000"/>
                  </a:schemeClr>
                </a:solidFill>
                <a:latin typeface="Arial Black" panose="020B0A04020102020204" pitchFamily="34" charset="0"/>
                <a:cs typeface="Arial" panose="020B0604020202020204" pitchFamily="34" charset="0"/>
              </a:rPr>
              <a:t> SLIDE (100%)</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03840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amp; afbeelding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04642" y="368160"/>
            <a:ext cx="5402412" cy="1524669"/>
          </a:xfrm>
        </p:spPr>
        <p:txBody>
          <a:bodyPr anchor="t">
            <a:normAutofit/>
          </a:bodyPr>
          <a:lstStyle>
            <a:lvl1pPr>
              <a:defRPr sz="3200">
                <a:solidFill>
                  <a:schemeClr val="tx1">
                    <a:lumMod val="75000"/>
                    <a:lumOff val="25000"/>
                  </a:schemeClr>
                </a:solidFill>
                <a:latin typeface="Arial Black" panose="020B0A04020102020204" pitchFamily="34" charset="0"/>
              </a:defRPr>
            </a:lvl1pPr>
          </a:lstStyle>
          <a:p>
            <a:r>
              <a:rPr lang="nl-NL" dirty="0"/>
              <a:t>KLIK OM EEN TITEL IN TE VOEGEN</a:t>
            </a:r>
            <a:endParaRPr lang="en-GB" dirty="0"/>
          </a:p>
        </p:txBody>
      </p:sp>
      <p:sp>
        <p:nvSpPr>
          <p:cNvPr id="19" name="Tijdelijke aanduiding voor tekst 18"/>
          <p:cNvSpPr>
            <a:spLocks noGrp="1"/>
          </p:cNvSpPr>
          <p:nvPr>
            <p:ph type="body" sz="quarter" idx="10"/>
          </p:nvPr>
        </p:nvSpPr>
        <p:spPr>
          <a:xfrm>
            <a:off x="527657" y="1988840"/>
            <a:ext cx="5379396" cy="4211968"/>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9" name="Tijdelijke aanduiding voor afbeelding 2"/>
          <p:cNvSpPr>
            <a:spLocks noGrp="1"/>
          </p:cNvSpPr>
          <p:nvPr>
            <p:ph type="pic" idx="1" hasCustomPrompt="1"/>
          </p:nvPr>
        </p:nvSpPr>
        <p:spPr>
          <a:xfrm>
            <a:off x="6088620" y="-15765"/>
            <a:ext cx="6109730" cy="6264356"/>
          </a:xfrm>
          <a:prstGeom prst="rect">
            <a:avLst/>
          </a:prstGeom>
          <a:solidFill>
            <a:schemeClr val="accent1">
              <a:lumMod val="20000"/>
              <a:lumOff val="80000"/>
            </a:schemeClr>
          </a:solidFill>
        </p:spPr>
        <p:txBody>
          <a:bodyPr anchor="ctr">
            <a:normAutofit/>
          </a:bodyPr>
          <a:lstStyle>
            <a:lvl1pPr marL="0" indent="0" algn="ctr">
              <a:buNone/>
              <a:defRPr sz="1600" baseline="0">
                <a:solidFill>
                  <a:schemeClr val="tx2"/>
                </a:solidFill>
              </a:defRPr>
            </a:lvl1pPr>
            <a:lvl2pPr marL="609768" indent="0">
              <a:buNone/>
              <a:defRPr sz="3700"/>
            </a:lvl2pPr>
            <a:lvl3pPr marL="1219535" indent="0">
              <a:buNone/>
              <a:defRPr sz="3200"/>
            </a:lvl3pPr>
            <a:lvl4pPr marL="1829303" indent="0">
              <a:buNone/>
              <a:defRPr sz="2700"/>
            </a:lvl4pPr>
            <a:lvl5pPr marL="2439071" indent="0">
              <a:buNone/>
              <a:defRPr sz="2700"/>
            </a:lvl5pPr>
            <a:lvl6pPr marL="3048838" indent="0">
              <a:buNone/>
              <a:defRPr sz="2700"/>
            </a:lvl6pPr>
            <a:lvl7pPr marL="3658606" indent="0">
              <a:buNone/>
              <a:defRPr sz="2700"/>
            </a:lvl7pPr>
            <a:lvl8pPr marL="4268373" indent="0">
              <a:buNone/>
              <a:defRPr sz="2700"/>
            </a:lvl8pPr>
            <a:lvl9pPr marL="4878141" indent="0">
              <a:buNone/>
              <a:defRPr sz="2700"/>
            </a:lvl9pPr>
          </a:lstStyle>
          <a:p>
            <a:r>
              <a:rPr lang="nl-NL" dirty="0"/>
              <a:t>KLIK OM EEN AFBEELDING </a:t>
            </a:r>
            <a:br>
              <a:rPr lang="nl-NL" dirty="0"/>
            </a:br>
            <a:br>
              <a:rPr lang="nl-NL" dirty="0"/>
            </a:br>
            <a:br>
              <a:rPr lang="nl-NL" dirty="0"/>
            </a:br>
            <a:r>
              <a:rPr lang="nl-NL" dirty="0"/>
              <a:t>IN TE VOEGEN</a:t>
            </a:r>
          </a:p>
        </p:txBody>
      </p:sp>
      <p:sp>
        <p:nvSpPr>
          <p:cNvPr id="152" name="Tekstvak 151"/>
          <p:cNvSpPr txBox="1"/>
          <p:nvPr userDrawn="1"/>
        </p:nvSpPr>
        <p:spPr>
          <a:xfrm>
            <a:off x="7395319" y="-383269"/>
            <a:ext cx="4803031" cy="369332"/>
          </a:xfrm>
          <a:prstGeom prst="rect">
            <a:avLst/>
          </a:prstGeom>
          <a:noFill/>
        </p:spPr>
        <p:txBody>
          <a:bodyPr wrap="square" rtlCol="0">
            <a:spAutoFit/>
          </a:bodyPr>
          <a:lstStyle/>
          <a:p>
            <a:pPr algn="r"/>
            <a:r>
              <a:rPr lang="nl-NL" sz="1800" dirty="0">
                <a:solidFill>
                  <a:schemeClr val="tx1">
                    <a:lumMod val="75000"/>
                    <a:lumOff val="25000"/>
                  </a:schemeClr>
                </a:solidFill>
                <a:latin typeface="Arial Black" panose="020B0A04020102020204" pitchFamily="34" charset="0"/>
                <a:cs typeface="Arial" panose="020B0604020202020204" pitchFamily="34" charset="0"/>
              </a:rPr>
              <a:t>TEKST &amp; FOTO </a:t>
            </a:r>
            <a:r>
              <a:rPr lang="nl-NL" sz="1800" baseline="0" dirty="0">
                <a:solidFill>
                  <a:schemeClr val="tx1">
                    <a:lumMod val="75000"/>
                    <a:lumOff val="25000"/>
                  </a:schemeClr>
                </a:solidFill>
                <a:latin typeface="Arial Black" panose="020B0A04020102020204" pitchFamily="34" charset="0"/>
                <a:cs typeface="Arial" panose="020B0604020202020204" pitchFamily="34" charset="0"/>
              </a:rPr>
              <a:t>SLIDE</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grpSp>
        <p:nvGrpSpPr>
          <p:cNvPr id="153" name="Instructie tekstlevels"/>
          <p:cNvGrpSpPr/>
          <p:nvPr userDrawn="1"/>
        </p:nvGrpSpPr>
        <p:grpSpPr>
          <a:xfrm>
            <a:off x="-3082467" y="-101600"/>
            <a:ext cx="2778062" cy="3242568"/>
            <a:chOff x="-3352799" y="0"/>
            <a:chExt cx="2778062" cy="3242568"/>
          </a:xfrm>
        </p:grpSpPr>
        <p:sp>
          <p:nvSpPr>
            <p:cNvPr id="154" name="Rechthoek 153"/>
            <p:cNvSpPr/>
            <p:nvPr userDrawn="1"/>
          </p:nvSpPr>
          <p:spPr>
            <a:xfrm>
              <a:off x="-3352799" y="0"/>
              <a:ext cx="2778062" cy="387386"/>
            </a:xfrm>
            <a:prstGeom prst="rect">
              <a:avLst/>
            </a:prstGeom>
            <a:noFill/>
            <a:ln w="25400" cap="flat" cmpd="sng" algn="ctr">
              <a:noFill/>
              <a:prstDash val="solid"/>
            </a:ln>
            <a:effectLst/>
          </p:spPr>
          <p:txBody>
            <a:bodyPr lIns="180000" rIns="180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TEKST NIVEAUS</a:t>
              </a:r>
            </a:p>
          </p:txBody>
        </p:sp>
        <p:sp>
          <p:nvSpPr>
            <p:cNvPr id="155" name="Textfield placeholder"/>
            <p:cNvSpPr txBox="1">
              <a:spLocks/>
            </p:cNvSpPr>
            <p:nvPr userDrawn="1"/>
          </p:nvSpPr>
          <p:spPr>
            <a:xfrm>
              <a:off x="-2741856" y="2479548"/>
              <a:ext cx="2138640"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
                  <a:schemeClr val="tx1"/>
                </a:buClr>
                <a:buSzPct val="80000"/>
                <a:buFont typeface="Wingdings" pitchFamily="2" charset="2"/>
                <a:buNone/>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Basic text (16 pt.)</a:t>
              </a:r>
            </a:p>
          </p:txBody>
        </p:sp>
        <p:sp>
          <p:nvSpPr>
            <p:cNvPr id="156" name="Ovaal 155"/>
            <p:cNvSpPr/>
            <p:nvPr userDrawn="1"/>
          </p:nvSpPr>
          <p:spPr>
            <a:xfrm>
              <a:off x="-3115235" y="1747541"/>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57" name="Ovaal 156"/>
            <p:cNvSpPr/>
            <p:nvPr userDrawn="1"/>
          </p:nvSpPr>
          <p:spPr>
            <a:xfrm>
              <a:off x="-3115235" y="210087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sp>
          <p:nvSpPr>
            <p:cNvPr id="158" name="Ovaal 157"/>
            <p:cNvSpPr/>
            <p:nvPr userDrawn="1"/>
          </p:nvSpPr>
          <p:spPr>
            <a:xfrm>
              <a:off x="-3115235" y="2454211"/>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3</a:t>
              </a:r>
            </a:p>
          </p:txBody>
        </p:sp>
        <p:sp>
          <p:nvSpPr>
            <p:cNvPr id="159" name="Ovaal 158"/>
            <p:cNvSpPr/>
            <p:nvPr userDrawn="1"/>
          </p:nvSpPr>
          <p:spPr>
            <a:xfrm>
              <a:off x="-3115235" y="280754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4</a:t>
              </a:r>
            </a:p>
          </p:txBody>
        </p:sp>
        <p:sp>
          <p:nvSpPr>
            <p:cNvPr id="160" name="Textfield placeholder"/>
            <p:cNvSpPr txBox="1">
              <a:spLocks/>
            </p:cNvSpPr>
            <p:nvPr userDrawn="1"/>
          </p:nvSpPr>
          <p:spPr>
            <a:xfrm>
              <a:off x="-2726469" y="1769272"/>
              <a:ext cx="2138640"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tx1"/>
                </a:buClr>
                <a:buSzPct val="100000"/>
                <a:buFont typeface="Arial" panose="020B0604020202020204" pitchFamily="34" charset="0"/>
                <a:buChar char="•"/>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Bullet (16 pt.)</a:t>
              </a:r>
            </a:p>
          </p:txBody>
        </p:sp>
        <p:sp>
          <p:nvSpPr>
            <p:cNvPr id="161" name="Textfield placeholder"/>
            <p:cNvSpPr txBox="1">
              <a:spLocks/>
            </p:cNvSpPr>
            <p:nvPr userDrawn="1"/>
          </p:nvSpPr>
          <p:spPr>
            <a:xfrm>
              <a:off x="-2726469" y="2123586"/>
              <a:ext cx="2138640"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tx1"/>
                </a:buClr>
                <a:buSzTx/>
                <a:buFont typeface="Arial" panose="020B0604020202020204" pitchFamily="34" charset="0"/>
                <a:buChar char="•"/>
                <a:tabLst>
                  <a:tab pos="4394200" algn="l"/>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Sub-bullet (16 pt.)</a:t>
              </a:r>
            </a:p>
          </p:txBody>
        </p:sp>
        <p:sp>
          <p:nvSpPr>
            <p:cNvPr id="162" name="Textfield placeholder"/>
            <p:cNvSpPr txBox="1">
              <a:spLocks/>
            </p:cNvSpPr>
            <p:nvPr userDrawn="1"/>
          </p:nvSpPr>
          <p:spPr>
            <a:xfrm>
              <a:off x="-2726469" y="2843119"/>
              <a:ext cx="2138640"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
                  <a:schemeClr val="tx1"/>
                </a:buClr>
                <a:buSzTx/>
                <a:buFont typeface="Arial" panose="020B0604020202020204" pitchFamily="34" charset="0"/>
                <a:buNone/>
                <a:tabLst/>
                <a:defRPr/>
              </a:pPr>
              <a:r>
                <a:rPr kumimoji="0" lang="en-GB" sz="1200" b="1"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Basic sub-header (16 pt.)</a:t>
              </a:r>
            </a:p>
          </p:txBody>
        </p:sp>
        <p:cxnSp>
          <p:nvCxnSpPr>
            <p:cNvPr id="163" name="Rechte verbindingslijn 162"/>
            <p:cNvCxnSpPr/>
            <p:nvPr userDrawn="1"/>
          </p:nvCxnSpPr>
          <p:spPr>
            <a:xfrm>
              <a:off x="-3144627" y="376500"/>
              <a:ext cx="2569889" cy="0"/>
            </a:xfrm>
            <a:prstGeom prst="line">
              <a:avLst/>
            </a:prstGeom>
            <a:noFill/>
            <a:ln w="9525" cap="flat" cmpd="sng" algn="ctr">
              <a:solidFill>
                <a:schemeClr val="tx2"/>
              </a:solidFill>
              <a:prstDash val="solid"/>
            </a:ln>
            <a:effectLst/>
          </p:spPr>
        </p:cxnSp>
        <p:cxnSp>
          <p:nvCxnSpPr>
            <p:cNvPr id="164" name="Rechte verbindingslijn 163"/>
            <p:cNvCxnSpPr/>
            <p:nvPr userDrawn="1"/>
          </p:nvCxnSpPr>
          <p:spPr>
            <a:xfrm>
              <a:off x="-3144627" y="1610333"/>
              <a:ext cx="2556798" cy="0"/>
            </a:xfrm>
            <a:prstGeom prst="line">
              <a:avLst/>
            </a:prstGeom>
            <a:noFill/>
            <a:ln w="9525" cap="flat" cmpd="sng" algn="ctr">
              <a:solidFill>
                <a:schemeClr val="tx2"/>
              </a:solidFill>
              <a:prstDash val="solid"/>
            </a:ln>
            <a:effectLst/>
          </p:spPr>
        </p:cxnSp>
        <p:cxnSp>
          <p:nvCxnSpPr>
            <p:cNvPr id="165" name="Rechte verbindingslijn 164"/>
            <p:cNvCxnSpPr/>
            <p:nvPr userDrawn="1"/>
          </p:nvCxnSpPr>
          <p:spPr>
            <a:xfrm>
              <a:off x="-3144627" y="3242568"/>
              <a:ext cx="2556798" cy="0"/>
            </a:xfrm>
            <a:prstGeom prst="line">
              <a:avLst/>
            </a:prstGeom>
            <a:noFill/>
            <a:ln w="9525" cap="flat" cmpd="sng" algn="ctr">
              <a:solidFill>
                <a:schemeClr val="tx2"/>
              </a:solidFill>
              <a:prstDash val="solid"/>
            </a:ln>
            <a:effectLst/>
          </p:spPr>
        </p:cxnSp>
        <p:pic>
          <p:nvPicPr>
            <p:cNvPr id="166"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 r="75697" b="23577"/>
            <a:stretch/>
          </p:blipFill>
          <p:spPr bwMode="auto">
            <a:xfrm>
              <a:off x="-3133536" y="967488"/>
              <a:ext cx="516568" cy="462110"/>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7" name="Picture 4"/>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80548"/>
            <a:stretch/>
          </p:blipFill>
          <p:spPr bwMode="auto">
            <a:xfrm>
              <a:off x="-3139524" y="548389"/>
              <a:ext cx="521012" cy="338492"/>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8" name="Groep 167"/>
            <p:cNvGrpSpPr/>
            <p:nvPr userDrawn="1"/>
          </p:nvGrpSpPr>
          <p:grpSpPr>
            <a:xfrm>
              <a:off x="-2238584" y="512847"/>
              <a:ext cx="409108" cy="427699"/>
              <a:chOff x="-1085063" y="758027"/>
              <a:chExt cx="633799" cy="622540"/>
            </a:xfrm>
          </p:grpSpPr>
          <p:sp>
            <p:nvSpPr>
              <p:cNvPr id="187" name="Afgeronde rechthoek 186"/>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nvGrpSpPr>
              <p:cNvPr id="188" name="Groep 187"/>
              <p:cNvGrpSpPr/>
              <p:nvPr userDrawn="1"/>
            </p:nvGrpSpPr>
            <p:grpSpPr>
              <a:xfrm>
                <a:off x="-977746" y="864082"/>
                <a:ext cx="419166" cy="410430"/>
                <a:chOff x="6366933" y="309013"/>
                <a:chExt cx="1901295" cy="1861668"/>
              </a:xfrm>
              <a:solidFill>
                <a:srgbClr val="000000"/>
              </a:solidFill>
            </p:grpSpPr>
            <p:sp>
              <p:nvSpPr>
                <p:cNvPr id="189" name="Rechthoek 188"/>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90" name="Rechthoek 189"/>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91" name="Rechthoek 190"/>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92" name="Rechthoek 191"/>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93" name="Rechthoek 192"/>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94" name="Rechthoek 193"/>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95" name="Rechthoek 194"/>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96" name="Rechthoek 195"/>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97" name="Rechthoek 196"/>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98" name="Rechthoek 197"/>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99" name="Vrije vorm 198"/>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grpSp>
        <p:grpSp>
          <p:nvGrpSpPr>
            <p:cNvPr id="169" name="Groep 168"/>
            <p:cNvGrpSpPr/>
            <p:nvPr userDrawn="1"/>
          </p:nvGrpSpPr>
          <p:grpSpPr>
            <a:xfrm>
              <a:off x="-2233988" y="1061225"/>
              <a:ext cx="409108" cy="427699"/>
              <a:chOff x="-1845083" y="758027"/>
              <a:chExt cx="633799" cy="622540"/>
            </a:xfrm>
          </p:grpSpPr>
          <p:sp>
            <p:nvSpPr>
              <p:cNvPr id="174" name="Afgeronde rechthoek 173"/>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nvGrpSpPr>
              <p:cNvPr id="175" name="Groep 174"/>
              <p:cNvGrpSpPr/>
              <p:nvPr userDrawn="1"/>
            </p:nvGrpSpPr>
            <p:grpSpPr>
              <a:xfrm>
                <a:off x="-1737766" y="864082"/>
                <a:ext cx="419166" cy="410430"/>
                <a:chOff x="3708400" y="309013"/>
                <a:chExt cx="1901295" cy="1861668"/>
              </a:xfrm>
              <a:solidFill>
                <a:srgbClr val="000000"/>
              </a:solidFill>
            </p:grpSpPr>
            <p:sp>
              <p:nvSpPr>
                <p:cNvPr id="176" name="Rechthoek 175"/>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77" name="Rechthoek 176"/>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78" name="Rechthoek 177"/>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79" name="Rechthoek 178"/>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80" name="Rechthoek 179"/>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81" name="Rechthoek 180"/>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82" name="Rechthoek 181"/>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83" name="Rechthoek 182"/>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84" name="Rechthoek 183"/>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85" name="Rechthoek 184"/>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86" name="Vrije vorm 185"/>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grpSp>
        <p:cxnSp>
          <p:nvCxnSpPr>
            <p:cNvPr id="170" name="Rechte verbindingslijn 169"/>
            <p:cNvCxnSpPr>
              <a:endCxn id="174" idx="1"/>
            </p:cNvCxnSpPr>
            <p:nvPr userDrawn="1"/>
          </p:nvCxnSpPr>
          <p:spPr>
            <a:xfrm>
              <a:off x="-2977008" y="1107166"/>
              <a:ext cx="743020" cy="167909"/>
            </a:xfrm>
            <a:prstGeom prst="line">
              <a:avLst/>
            </a:prstGeom>
            <a:noFill/>
            <a:ln w="9525" cap="flat" cmpd="sng" algn="ctr">
              <a:solidFill>
                <a:schemeClr val="tx2"/>
              </a:solidFill>
              <a:prstDash val="solid"/>
              <a:headEnd type="oval"/>
            </a:ln>
            <a:effectLst/>
          </p:spPr>
        </p:cxnSp>
        <p:cxnSp>
          <p:nvCxnSpPr>
            <p:cNvPr id="171" name="Rechte verbindingslijn 170"/>
            <p:cNvCxnSpPr>
              <a:endCxn id="187" idx="1"/>
            </p:cNvCxnSpPr>
            <p:nvPr userDrawn="1"/>
          </p:nvCxnSpPr>
          <p:spPr>
            <a:xfrm flipV="1">
              <a:off x="-2741856" y="726697"/>
              <a:ext cx="503272" cy="299284"/>
            </a:xfrm>
            <a:prstGeom prst="line">
              <a:avLst/>
            </a:prstGeom>
            <a:noFill/>
            <a:ln w="9525" cap="flat" cmpd="sng" algn="ctr">
              <a:solidFill>
                <a:schemeClr val="tx2"/>
              </a:solidFill>
              <a:prstDash val="solid"/>
              <a:headEnd type="oval"/>
            </a:ln>
            <a:effectLst/>
          </p:spPr>
        </p:cxnSp>
        <p:sp>
          <p:nvSpPr>
            <p:cNvPr id="172" name="Textfield placeholder"/>
            <p:cNvSpPr txBox="1">
              <a:spLocks/>
            </p:cNvSpPr>
            <p:nvPr userDrawn="1"/>
          </p:nvSpPr>
          <p:spPr>
            <a:xfrm>
              <a:off x="-1631706" y="512848"/>
              <a:ext cx="1043877"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en-GB" sz="12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Level up</a:t>
              </a:r>
            </a:p>
          </p:txBody>
        </p:sp>
        <p:sp>
          <p:nvSpPr>
            <p:cNvPr id="173" name="Textfield placeholder"/>
            <p:cNvSpPr txBox="1">
              <a:spLocks/>
            </p:cNvSpPr>
            <p:nvPr userDrawn="1"/>
          </p:nvSpPr>
          <p:spPr>
            <a:xfrm>
              <a:off x="-1631706" y="1061226"/>
              <a:ext cx="1056968"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en-GB" sz="12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Level down</a:t>
              </a:r>
            </a:p>
          </p:txBody>
        </p:sp>
      </p:grpSp>
      <p:grpSp>
        <p:nvGrpSpPr>
          <p:cNvPr id="105" name="Instructie afbeelding"/>
          <p:cNvGrpSpPr/>
          <p:nvPr userDrawn="1"/>
        </p:nvGrpSpPr>
        <p:grpSpPr>
          <a:xfrm>
            <a:off x="12309443" y="-100346"/>
            <a:ext cx="2773430" cy="6957092"/>
            <a:chOff x="12309443" y="-100346"/>
            <a:chExt cx="2773430" cy="6957092"/>
          </a:xfrm>
        </p:grpSpPr>
        <p:grpSp>
          <p:nvGrpSpPr>
            <p:cNvPr id="106" name="bijsnijden"/>
            <p:cNvGrpSpPr/>
            <p:nvPr userDrawn="1"/>
          </p:nvGrpSpPr>
          <p:grpSpPr>
            <a:xfrm>
              <a:off x="12371983" y="5786672"/>
              <a:ext cx="779464" cy="828260"/>
              <a:chOff x="13143038" y="5655940"/>
              <a:chExt cx="779464" cy="828260"/>
            </a:xfrm>
          </p:grpSpPr>
          <p:grpSp>
            <p:nvGrpSpPr>
              <p:cNvPr id="124" name="Groep 123"/>
              <p:cNvGrpSpPr/>
              <p:nvPr userDrawn="1"/>
            </p:nvGrpSpPr>
            <p:grpSpPr>
              <a:xfrm>
                <a:off x="13284702" y="5655940"/>
                <a:ext cx="518384" cy="468745"/>
                <a:chOff x="13352037" y="5715656"/>
                <a:chExt cx="383714" cy="346970"/>
              </a:xfrm>
            </p:grpSpPr>
            <p:sp>
              <p:nvSpPr>
                <p:cNvPr id="127" name="Rechthoek 126"/>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pic>
              <p:nvPicPr>
                <p:cNvPr id="128" name="Afbeelding 127"/>
                <p:cNvPicPr>
                  <a:picLocks noChangeAspect="1"/>
                </p:cNvPicPr>
                <p:nvPr userDrawn="1"/>
              </p:nvPicPr>
              <p:blipFill rotWithShape="1">
                <a:blip r:embed="rId5" cstate="print">
                  <a:extLst>
                    <a:ext uri="{28A0092B-C50C-407E-A947-70E740481C1C}">
                      <a14:useLocalDpi xmlns:a14="http://schemas.microsoft.com/office/drawing/2010/main" val="0"/>
                    </a:ext>
                  </a:extLst>
                </a:blip>
                <a:srcRect r="15865"/>
                <a:stretch/>
              </p:blipFill>
              <p:spPr>
                <a:xfrm>
                  <a:off x="13352037" y="5715656"/>
                  <a:ext cx="231884" cy="275611"/>
                </a:xfrm>
                <a:prstGeom prst="rect">
                  <a:avLst/>
                </a:prstGeom>
                <a:ln w="9525">
                  <a:solidFill>
                    <a:schemeClr val="bg1">
                      <a:lumMod val="50000"/>
                    </a:schemeClr>
                  </a:solidFill>
                </a:ln>
              </p:spPr>
            </p:pic>
            <p:sp>
              <p:nvSpPr>
                <p:cNvPr id="129" name="L-vorm 128"/>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sp>
              <p:nvSpPr>
                <p:cNvPr id="130" name="L-vorm 129"/>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grpSp>
          <p:sp>
            <p:nvSpPr>
              <p:cNvPr id="125" name="Tekstvak 76"/>
              <p:cNvSpPr txBox="1"/>
              <p:nvPr userDrawn="1"/>
            </p:nvSpPr>
            <p:spPr>
              <a:xfrm>
                <a:off x="13143038" y="6165304"/>
                <a:ext cx="779464" cy="261610"/>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rPr>
                  <a:t>Bijsnijden</a:t>
                </a:r>
                <a:endParaRPr kumimoji="0" lang="en-GB" sz="1050" b="1" i="0" u="none" strike="noStrike" kern="0" cap="none" spc="0" normalizeH="0" baseline="0" noProof="0" dirty="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endParaRPr>
              </a:p>
            </p:txBody>
          </p:sp>
          <p:sp>
            <p:nvSpPr>
              <p:cNvPr id="126" name="Rechthoekige driehoek 125"/>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grpSp>
        <p:sp>
          <p:nvSpPr>
            <p:cNvPr id="107" name="Rechthoek 106"/>
            <p:cNvSpPr/>
            <p:nvPr/>
          </p:nvSpPr>
          <p:spPr>
            <a:xfrm>
              <a:off x="12309443"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all"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AFBEELDING INVOEGEN</a:t>
              </a:r>
            </a:p>
          </p:txBody>
        </p:sp>
        <p:sp>
          <p:nvSpPr>
            <p:cNvPr id="108" name="Tekstvak 33"/>
            <p:cNvSpPr txBox="1"/>
            <p:nvPr/>
          </p:nvSpPr>
          <p:spPr>
            <a:xfrm>
              <a:off x="12494588"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Klik op het icoon om een afbeelding</a:t>
              </a:r>
              <a:b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in te voegen</a:t>
              </a:r>
              <a:endPar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09" name="Tekstvak 33"/>
            <p:cNvSpPr txBox="1"/>
            <p:nvPr/>
          </p:nvSpPr>
          <p:spPr>
            <a:xfrm>
              <a:off x="12494588"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Selecteer</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de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afbeelding</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die u wilt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endParaRPr kumimoji="0" lang="nl-NL"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10" name="Ovaal 109"/>
            <p:cNvSpPr/>
            <p:nvPr/>
          </p:nvSpPr>
          <p:spPr>
            <a:xfrm>
              <a:off x="1249829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11" name="Ovaal 110"/>
            <p:cNvSpPr/>
            <p:nvPr/>
          </p:nvSpPr>
          <p:spPr>
            <a:xfrm>
              <a:off x="1249829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112" name="Rechte verbindingslijn 111"/>
            <p:cNvCxnSpPr/>
            <p:nvPr/>
          </p:nvCxnSpPr>
          <p:spPr>
            <a:xfrm>
              <a:off x="12496666" y="288269"/>
              <a:ext cx="2556613" cy="0"/>
            </a:xfrm>
            <a:prstGeom prst="line">
              <a:avLst/>
            </a:prstGeom>
            <a:noFill/>
            <a:ln w="9525" cap="flat" cmpd="sng" algn="ctr">
              <a:solidFill>
                <a:schemeClr val="tx2"/>
              </a:solidFill>
              <a:prstDash val="solid"/>
            </a:ln>
            <a:effectLst/>
          </p:spPr>
        </p:cxnSp>
        <p:cxnSp>
          <p:nvCxnSpPr>
            <p:cNvPr id="113" name="Rechte verbindingslijn 112"/>
            <p:cNvCxnSpPr/>
            <p:nvPr/>
          </p:nvCxnSpPr>
          <p:spPr>
            <a:xfrm>
              <a:off x="12496327" y="2167521"/>
              <a:ext cx="2556952" cy="0"/>
            </a:xfrm>
            <a:prstGeom prst="line">
              <a:avLst/>
            </a:prstGeom>
            <a:noFill/>
            <a:ln w="9525" cap="flat" cmpd="sng" algn="ctr">
              <a:solidFill>
                <a:schemeClr val="tx2"/>
              </a:solidFill>
              <a:prstDash val="solid"/>
            </a:ln>
            <a:effectLst/>
          </p:spPr>
        </p:cxnSp>
        <p:cxnSp>
          <p:nvCxnSpPr>
            <p:cNvPr id="114" name="Rechte verbindingslijn 113"/>
            <p:cNvCxnSpPr/>
            <p:nvPr/>
          </p:nvCxnSpPr>
          <p:spPr>
            <a:xfrm>
              <a:off x="12496666" y="4022832"/>
              <a:ext cx="2556613" cy="0"/>
            </a:xfrm>
            <a:prstGeom prst="line">
              <a:avLst/>
            </a:prstGeom>
            <a:noFill/>
            <a:ln w="9525" cap="flat" cmpd="sng" algn="ctr">
              <a:solidFill>
                <a:schemeClr val="tx2"/>
              </a:solidFill>
              <a:prstDash val="solid"/>
            </a:ln>
            <a:effectLst/>
          </p:spPr>
        </p:cxnSp>
        <p:pic>
          <p:nvPicPr>
            <p:cNvPr id="115" name="Icoontje afbeeld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05025" y="1459905"/>
              <a:ext cx="521075" cy="521075"/>
            </a:xfrm>
            <a:prstGeom prst="rect">
              <a:avLst/>
            </a:prstGeom>
          </p:spPr>
        </p:pic>
        <p:sp>
          <p:nvSpPr>
            <p:cNvPr id="116" name="Tekstvak 33"/>
            <p:cNvSpPr txBox="1"/>
            <p:nvPr/>
          </p:nvSpPr>
          <p:spPr>
            <a:xfrm>
              <a:off x="12494588"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en-US" sz="1200" kern="0" dirty="0">
                  <a:latin typeface="Segoe UI Light" panose="020B0502040204020203" pitchFamily="34" charset="0"/>
                  <a:cs typeface="Segoe UI Light" panose="020B0502040204020203" pitchFamily="34" charset="0"/>
                </a:rPr>
                <a:t>Als u de afbeelding wilt schalen of verslepen, ga naar </a:t>
              </a:r>
              <a:br>
                <a:rPr lang="en-US" sz="1200" kern="0" dirty="0">
                  <a:latin typeface="Segoe UI Light" panose="020B0502040204020203" pitchFamily="34" charset="0"/>
                  <a:cs typeface="Segoe UI Light" panose="020B0502040204020203" pitchFamily="34" charset="0"/>
                </a:rPr>
              </a:br>
              <a:r>
                <a:rPr lang="en-US" sz="1200" b="1" kern="0" dirty="0">
                  <a:latin typeface="Segoe UI Light" panose="020B0502040204020203" pitchFamily="34" charset="0"/>
                  <a:cs typeface="Segoe UI Light" panose="020B0502040204020203" pitchFamily="34" charset="0"/>
                </a:rPr>
                <a:t>‘Hulpmiddelen voor afbeeldingen’ </a:t>
              </a:r>
              <a:br>
                <a:rPr lang="en-US" sz="1200" b="1" kern="0" dirty="0">
                  <a:latin typeface="Segoe UI Light" panose="020B0502040204020203" pitchFamily="34" charset="0"/>
                  <a:cs typeface="Segoe UI Light" panose="020B0502040204020203" pitchFamily="34" charset="0"/>
                </a:rPr>
              </a:br>
              <a:r>
                <a:rPr lang="en-US" sz="1200" kern="0" dirty="0">
                  <a:latin typeface="Segoe UI Light" panose="020B0502040204020203" pitchFamily="34" charset="0"/>
                  <a:cs typeface="Segoe UI Light" panose="020B0502040204020203" pitchFamily="34" charset="0"/>
                </a:rPr>
                <a:t>en klik op </a:t>
              </a:r>
              <a:r>
                <a:rPr lang="en-US" sz="1200" b="1" kern="0" dirty="0">
                  <a:latin typeface="Segoe UI Light" panose="020B0502040204020203" pitchFamily="34" charset="0"/>
                  <a:cs typeface="Segoe UI Light" panose="020B0502040204020203" pitchFamily="34" charset="0"/>
                </a:rPr>
                <a:t>‘Bijsnijden’ </a:t>
              </a:r>
              <a:endParaRPr lang="nl-NL" sz="1200" b="1" kern="0" dirty="0">
                <a:latin typeface="Segoe UI Light" panose="020B0502040204020203" pitchFamily="34" charset="0"/>
                <a:cs typeface="Segoe UI Light" panose="020B0502040204020203" pitchFamily="34" charset="0"/>
              </a:endParaRPr>
            </a:p>
          </p:txBody>
        </p:sp>
        <p:sp>
          <p:nvSpPr>
            <p:cNvPr id="117" name="Ovaal 116"/>
            <p:cNvSpPr/>
            <p:nvPr/>
          </p:nvSpPr>
          <p:spPr>
            <a:xfrm>
              <a:off x="12498295" y="418275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3</a:t>
              </a:r>
              <a:endPar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endParaRPr>
            </a:p>
          </p:txBody>
        </p:sp>
        <p:cxnSp>
          <p:nvCxnSpPr>
            <p:cNvPr id="118" name="Rechte verbindingslijn 117"/>
            <p:cNvCxnSpPr/>
            <p:nvPr/>
          </p:nvCxnSpPr>
          <p:spPr>
            <a:xfrm>
              <a:off x="12496666" y="6856746"/>
              <a:ext cx="2556613" cy="0"/>
            </a:xfrm>
            <a:prstGeom prst="line">
              <a:avLst/>
            </a:prstGeom>
            <a:noFill/>
            <a:ln w="9525" cap="flat" cmpd="sng" algn="ctr">
              <a:solidFill>
                <a:schemeClr val="tx2"/>
              </a:solidFill>
              <a:prstDash val="solid"/>
            </a:ln>
            <a:effectLst/>
          </p:spPr>
        </p:cxnSp>
        <p:grpSp>
          <p:nvGrpSpPr>
            <p:cNvPr id="119" name="Groep 118"/>
            <p:cNvGrpSpPr/>
            <p:nvPr/>
          </p:nvGrpSpPr>
          <p:grpSpPr>
            <a:xfrm>
              <a:off x="12491729" y="3471416"/>
              <a:ext cx="1114138" cy="297656"/>
              <a:chOff x="13560784" y="3471416"/>
              <a:chExt cx="1114138" cy="297656"/>
            </a:xfrm>
          </p:grpSpPr>
          <p:sp>
            <p:nvSpPr>
              <p:cNvPr id="120" name="Afgeronde rechthoek 119"/>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a:t>Invoegen</a:t>
                </a:r>
                <a:endParaRPr lang="en-GB" dirty="0"/>
              </a:p>
            </p:txBody>
          </p:sp>
          <p:cxnSp>
            <p:nvCxnSpPr>
              <p:cNvPr id="122" name="Rechte verbindingslijn 121"/>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Gelijkbenige driehoek 122"/>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Tree>
    <p:extLst>
      <p:ext uri="{BB962C8B-B14F-4D97-AF65-F5344CB8AC3E}">
        <p14:creationId xmlns:p14="http://schemas.microsoft.com/office/powerpoint/2010/main" val="191960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slide (2 kolommen)">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04641" y="293660"/>
            <a:ext cx="11766755" cy="753812"/>
          </a:xfrm>
        </p:spPr>
        <p:txBody>
          <a:bodyPr>
            <a:normAutofit/>
          </a:bodyPr>
          <a:lstStyle>
            <a:lvl1pPr>
              <a:defRPr sz="3200">
                <a:solidFill>
                  <a:schemeClr val="tx1">
                    <a:lumMod val="75000"/>
                    <a:lumOff val="25000"/>
                  </a:schemeClr>
                </a:solidFill>
                <a:latin typeface="Arial Black" panose="020B0A04020102020204" pitchFamily="34" charset="0"/>
              </a:defRPr>
            </a:lvl1pPr>
          </a:lstStyle>
          <a:p>
            <a:r>
              <a:rPr lang="nl-NL" dirty="0"/>
              <a:t>KLIK OM EEN TITEL IN TE VOEGEN</a:t>
            </a:r>
            <a:endParaRPr lang="en-GB" dirty="0"/>
          </a:p>
        </p:txBody>
      </p:sp>
      <p:sp>
        <p:nvSpPr>
          <p:cNvPr id="19" name="Tijdelijke aanduiding voor tekst 18"/>
          <p:cNvSpPr>
            <a:spLocks noGrp="1"/>
          </p:cNvSpPr>
          <p:nvPr>
            <p:ph type="body" sz="quarter" idx="10"/>
          </p:nvPr>
        </p:nvSpPr>
        <p:spPr>
          <a:xfrm>
            <a:off x="526303" y="1220755"/>
            <a:ext cx="5389004" cy="4980053"/>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6" name="Tijdelijke aanduiding voor tekst 18"/>
          <p:cNvSpPr>
            <a:spLocks noGrp="1"/>
          </p:cNvSpPr>
          <p:nvPr>
            <p:ph type="body" sz="quarter" idx="11"/>
          </p:nvPr>
        </p:nvSpPr>
        <p:spPr>
          <a:xfrm>
            <a:off x="6294903" y="1220755"/>
            <a:ext cx="5250337" cy="4980053"/>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04" name="Tekstvak 103"/>
          <p:cNvSpPr txBox="1"/>
          <p:nvPr userDrawn="1"/>
        </p:nvSpPr>
        <p:spPr>
          <a:xfrm>
            <a:off x="7395319" y="-383269"/>
            <a:ext cx="4803031" cy="369332"/>
          </a:xfrm>
          <a:prstGeom prst="rect">
            <a:avLst/>
          </a:prstGeom>
          <a:noFill/>
        </p:spPr>
        <p:txBody>
          <a:bodyPr wrap="square" rtlCol="0">
            <a:spAutoFit/>
          </a:bodyPr>
          <a:lstStyle/>
          <a:p>
            <a:pPr algn="r"/>
            <a:r>
              <a:rPr lang="nl-NL" sz="1800" dirty="0">
                <a:solidFill>
                  <a:schemeClr val="tx1">
                    <a:lumMod val="75000"/>
                    <a:lumOff val="25000"/>
                  </a:schemeClr>
                </a:solidFill>
                <a:latin typeface="Arial Black" panose="020B0A04020102020204" pitchFamily="34" charset="0"/>
                <a:cs typeface="Arial" panose="020B0604020202020204" pitchFamily="34" charset="0"/>
              </a:rPr>
              <a:t>TEKST</a:t>
            </a:r>
            <a:r>
              <a:rPr lang="nl-NL" sz="1800" baseline="0" dirty="0">
                <a:solidFill>
                  <a:schemeClr val="tx1">
                    <a:lumMod val="75000"/>
                    <a:lumOff val="25000"/>
                  </a:schemeClr>
                </a:solidFill>
                <a:latin typeface="Arial Black" panose="020B0A04020102020204" pitchFamily="34" charset="0"/>
                <a:cs typeface="Arial" panose="020B0604020202020204" pitchFamily="34" charset="0"/>
              </a:rPr>
              <a:t> SLIDE (2 KOLOMMEN)</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grpSp>
        <p:nvGrpSpPr>
          <p:cNvPr id="105" name="Instructie tekstlevels"/>
          <p:cNvGrpSpPr/>
          <p:nvPr userDrawn="1"/>
        </p:nvGrpSpPr>
        <p:grpSpPr>
          <a:xfrm>
            <a:off x="-3082467" y="-101600"/>
            <a:ext cx="2778062" cy="3242568"/>
            <a:chOff x="-3352799" y="0"/>
            <a:chExt cx="2778062" cy="3242568"/>
          </a:xfrm>
        </p:grpSpPr>
        <p:sp>
          <p:nvSpPr>
            <p:cNvPr id="106" name="Rechthoek 105"/>
            <p:cNvSpPr/>
            <p:nvPr userDrawn="1"/>
          </p:nvSpPr>
          <p:spPr>
            <a:xfrm>
              <a:off x="-3352799" y="0"/>
              <a:ext cx="2778062" cy="387386"/>
            </a:xfrm>
            <a:prstGeom prst="rect">
              <a:avLst/>
            </a:prstGeom>
            <a:noFill/>
            <a:ln w="25400" cap="flat" cmpd="sng" algn="ctr">
              <a:noFill/>
              <a:prstDash val="solid"/>
            </a:ln>
            <a:effectLst/>
          </p:spPr>
          <p:txBody>
            <a:bodyPr lIns="180000" rIns="180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TEKST NIVEAUS</a:t>
              </a:r>
            </a:p>
          </p:txBody>
        </p:sp>
        <p:sp>
          <p:nvSpPr>
            <p:cNvPr id="107" name="Textfield placeholder"/>
            <p:cNvSpPr txBox="1">
              <a:spLocks/>
            </p:cNvSpPr>
            <p:nvPr userDrawn="1"/>
          </p:nvSpPr>
          <p:spPr>
            <a:xfrm>
              <a:off x="-2741856" y="2479548"/>
              <a:ext cx="2138640"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
                  <a:schemeClr val="tx1"/>
                </a:buClr>
                <a:buSzPct val="80000"/>
                <a:buFont typeface="Wingdings" pitchFamily="2" charset="2"/>
                <a:buNone/>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Basic text (16 pt.)</a:t>
              </a:r>
            </a:p>
          </p:txBody>
        </p:sp>
        <p:sp>
          <p:nvSpPr>
            <p:cNvPr id="108" name="Ovaal 107"/>
            <p:cNvSpPr/>
            <p:nvPr userDrawn="1"/>
          </p:nvSpPr>
          <p:spPr>
            <a:xfrm>
              <a:off x="-3115235" y="1747541"/>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09" name="Ovaal 108"/>
            <p:cNvSpPr/>
            <p:nvPr userDrawn="1"/>
          </p:nvSpPr>
          <p:spPr>
            <a:xfrm>
              <a:off x="-3115235" y="210087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sp>
          <p:nvSpPr>
            <p:cNvPr id="110" name="Ovaal 109"/>
            <p:cNvSpPr/>
            <p:nvPr userDrawn="1"/>
          </p:nvSpPr>
          <p:spPr>
            <a:xfrm>
              <a:off x="-3115235" y="2454211"/>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3</a:t>
              </a:r>
            </a:p>
          </p:txBody>
        </p:sp>
        <p:sp>
          <p:nvSpPr>
            <p:cNvPr id="111" name="Ovaal 110"/>
            <p:cNvSpPr/>
            <p:nvPr userDrawn="1"/>
          </p:nvSpPr>
          <p:spPr>
            <a:xfrm>
              <a:off x="-3115235" y="280754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4</a:t>
              </a:r>
            </a:p>
          </p:txBody>
        </p:sp>
        <p:sp>
          <p:nvSpPr>
            <p:cNvPr id="112" name="Textfield placeholder"/>
            <p:cNvSpPr txBox="1">
              <a:spLocks/>
            </p:cNvSpPr>
            <p:nvPr userDrawn="1"/>
          </p:nvSpPr>
          <p:spPr>
            <a:xfrm>
              <a:off x="-2726469" y="1769272"/>
              <a:ext cx="2138640"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tx1"/>
                </a:buClr>
                <a:buSzPct val="100000"/>
                <a:buFont typeface="Arial" panose="020B0604020202020204" pitchFamily="34" charset="0"/>
                <a:buChar char="•"/>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Bullet (16 pt.)</a:t>
              </a:r>
            </a:p>
          </p:txBody>
        </p:sp>
        <p:sp>
          <p:nvSpPr>
            <p:cNvPr id="113" name="Textfield placeholder"/>
            <p:cNvSpPr txBox="1">
              <a:spLocks/>
            </p:cNvSpPr>
            <p:nvPr userDrawn="1"/>
          </p:nvSpPr>
          <p:spPr>
            <a:xfrm>
              <a:off x="-2726469" y="2123586"/>
              <a:ext cx="2138640"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tx1"/>
                </a:buClr>
                <a:buSzTx/>
                <a:buFont typeface="Arial" panose="020B0604020202020204" pitchFamily="34" charset="0"/>
                <a:buChar char="•"/>
                <a:tabLst>
                  <a:tab pos="4394200" algn="l"/>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Sub-bullet (16 pt.)</a:t>
              </a:r>
            </a:p>
          </p:txBody>
        </p:sp>
        <p:sp>
          <p:nvSpPr>
            <p:cNvPr id="114" name="Textfield placeholder"/>
            <p:cNvSpPr txBox="1">
              <a:spLocks/>
            </p:cNvSpPr>
            <p:nvPr userDrawn="1"/>
          </p:nvSpPr>
          <p:spPr>
            <a:xfrm>
              <a:off x="-2726469" y="2843119"/>
              <a:ext cx="2138640"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
                  <a:schemeClr val="tx1"/>
                </a:buClr>
                <a:buSzTx/>
                <a:buFont typeface="Arial" panose="020B0604020202020204" pitchFamily="34" charset="0"/>
                <a:buNone/>
                <a:tabLst/>
                <a:defRPr/>
              </a:pPr>
              <a:r>
                <a:rPr kumimoji="0" lang="en-GB" sz="1200" b="1"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Basic sub-header (16 pt.)</a:t>
              </a:r>
            </a:p>
          </p:txBody>
        </p:sp>
        <p:cxnSp>
          <p:nvCxnSpPr>
            <p:cNvPr id="115" name="Rechte verbindingslijn 114"/>
            <p:cNvCxnSpPr/>
            <p:nvPr userDrawn="1"/>
          </p:nvCxnSpPr>
          <p:spPr>
            <a:xfrm>
              <a:off x="-3144627" y="376500"/>
              <a:ext cx="2569889" cy="0"/>
            </a:xfrm>
            <a:prstGeom prst="line">
              <a:avLst/>
            </a:prstGeom>
            <a:noFill/>
            <a:ln w="9525" cap="flat" cmpd="sng" algn="ctr">
              <a:solidFill>
                <a:schemeClr val="tx2"/>
              </a:solidFill>
              <a:prstDash val="solid"/>
            </a:ln>
            <a:effectLst/>
          </p:spPr>
        </p:cxnSp>
        <p:cxnSp>
          <p:nvCxnSpPr>
            <p:cNvPr id="116" name="Rechte verbindingslijn 115"/>
            <p:cNvCxnSpPr/>
            <p:nvPr userDrawn="1"/>
          </p:nvCxnSpPr>
          <p:spPr>
            <a:xfrm>
              <a:off x="-3144627" y="1610333"/>
              <a:ext cx="2556798" cy="0"/>
            </a:xfrm>
            <a:prstGeom prst="line">
              <a:avLst/>
            </a:prstGeom>
            <a:noFill/>
            <a:ln w="9525" cap="flat" cmpd="sng" algn="ctr">
              <a:solidFill>
                <a:schemeClr val="tx2"/>
              </a:solidFill>
              <a:prstDash val="solid"/>
            </a:ln>
            <a:effectLst/>
          </p:spPr>
        </p:cxnSp>
        <p:cxnSp>
          <p:nvCxnSpPr>
            <p:cNvPr id="117" name="Rechte verbindingslijn 116"/>
            <p:cNvCxnSpPr/>
            <p:nvPr userDrawn="1"/>
          </p:nvCxnSpPr>
          <p:spPr>
            <a:xfrm>
              <a:off x="-3144627" y="3242568"/>
              <a:ext cx="2556798" cy="0"/>
            </a:xfrm>
            <a:prstGeom prst="line">
              <a:avLst/>
            </a:prstGeom>
            <a:noFill/>
            <a:ln w="9525" cap="flat" cmpd="sng" algn="ctr">
              <a:solidFill>
                <a:schemeClr val="tx2"/>
              </a:solidFill>
              <a:prstDash val="solid"/>
            </a:ln>
            <a:effectLst/>
          </p:spPr>
        </p:cxnSp>
        <p:pic>
          <p:nvPicPr>
            <p:cNvPr id="118"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 r="75697" b="23577"/>
            <a:stretch/>
          </p:blipFill>
          <p:spPr bwMode="auto">
            <a:xfrm>
              <a:off x="-3133536" y="967488"/>
              <a:ext cx="516568" cy="462110"/>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9" name="Picture 4"/>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80548"/>
            <a:stretch/>
          </p:blipFill>
          <p:spPr bwMode="auto">
            <a:xfrm>
              <a:off x="-3139524" y="548389"/>
              <a:ext cx="521012" cy="338492"/>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0" name="Groep 119"/>
            <p:cNvGrpSpPr/>
            <p:nvPr userDrawn="1"/>
          </p:nvGrpSpPr>
          <p:grpSpPr>
            <a:xfrm>
              <a:off x="-2238584" y="512847"/>
              <a:ext cx="409108" cy="427699"/>
              <a:chOff x="-1085063" y="758027"/>
              <a:chExt cx="633799" cy="622540"/>
            </a:xfrm>
          </p:grpSpPr>
          <p:sp>
            <p:nvSpPr>
              <p:cNvPr id="139" name="Afgeronde rechthoek 138"/>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nvGrpSpPr>
              <p:cNvPr id="140" name="Groep 139"/>
              <p:cNvGrpSpPr/>
              <p:nvPr userDrawn="1"/>
            </p:nvGrpSpPr>
            <p:grpSpPr>
              <a:xfrm>
                <a:off x="-977746" y="864082"/>
                <a:ext cx="419166" cy="410430"/>
                <a:chOff x="6366933" y="309013"/>
                <a:chExt cx="1901295" cy="1861668"/>
              </a:xfrm>
              <a:solidFill>
                <a:srgbClr val="000000"/>
              </a:solidFill>
            </p:grpSpPr>
            <p:sp>
              <p:nvSpPr>
                <p:cNvPr id="141" name="Rechthoek 140"/>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42" name="Rechthoek 141"/>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43" name="Rechthoek 142"/>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44" name="Rechthoek 143"/>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45" name="Rechthoek 144"/>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46" name="Rechthoek 145"/>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47" name="Rechthoek 146"/>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48" name="Rechthoek 147"/>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49" name="Rechthoek 148"/>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50" name="Rechthoek 149"/>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51" name="Vrije vorm 150"/>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grpSp>
        <p:grpSp>
          <p:nvGrpSpPr>
            <p:cNvPr id="121" name="Groep 120"/>
            <p:cNvGrpSpPr/>
            <p:nvPr userDrawn="1"/>
          </p:nvGrpSpPr>
          <p:grpSpPr>
            <a:xfrm>
              <a:off x="-2233988" y="1061225"/>
              <a:ext cx="409108" cy="427699"/>
              <a:chOff x="-1845083" y="758027"/>
              <a:chExt cx="633799" cy="622540"/>
            </a:xfrm>
          </p:grpSpPr>
          <p:sp>
            <p:nvSpPr>
              <p:cNvPr id="126" name="Afgeronde rechthoek 125"/>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nvGrpSpPr>
              <p:cNvPr id="127" name="Groep 126"/>
              <p:cNvGrpSpPr/>
              <p:nvPr userDrawn="1"/>
            </p:nvGrpSpPr>
            <p:grpSpPr>
              <a:xfrm>
                <a:off x="-1737766" y="864082"/>
                <a:ext cx="419166" cy="410430"/>
                <a:chOff x="3708400" y="309013"/>
                <a:chExt cx="1901295" cy="1861668"/>
              </a:xfrm>
              <a:solidFill>
                <a:srgbClr val="000000"/>
              </a:solidFill>
            </p:grpSpPr>
            <p:sp>
              <p:nvSpPr>
                <p:cNvPr id="128" name="Rechthoek 127"/>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29" name="Rechthoek 128"/>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0" name="Rechthoek 129"/>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1" name="Rechthoek 130"/>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2" name="Rechthoek 131"/>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3" name="Rechthoek 132"/>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4" name="Rechthoek 133"/>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5" name="Rechthoek 134"/>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6" name="Rechthoek 135"/>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7" name="Rechthoek 136"/>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8" name="Vrije vorm 137"/>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grpSp>
        <p:cxnSp>
          <p:nvCxnSpPr>
            <p:cNvPr id="122" name="Rechte verbindingslijn 121"/>
            <p:cNvCxnSpPr>
              <a:endCxn id="126" idx="1"/>
            </p:cNvCxnSpPr>
            <p:nvPr userDrawn="1"/>
          </p:nvCxnSpPr>
          <p:spPr>
            <a:xfrm>
              <a:off x="-2977008" y="1107166"/>
              <a:ext cx="743020" cy="167909"/>
            </a:xfrm>
            <a:prstGeom prst="line">
              <a:avLst/>
            </a:prstGeom>
            <a:noFill/>
            <a:ln w="9525" cap="flat" cmpd="sng" algn="ctr">
              <a:solidFill>
                <a:schemeClr val="tx2"/>
              </a:solidFill>
              <a:prstDash val="solid"/>
              <a:headEnd type="oval"/>
            </a:ln>
            <a:effectLst/>
          </p:spPr>
        </p:cxnSp>
        <p:cxnSp>
          <p:nvCxnSpPr>
            <p:cNvPr id="123" name="Rechte verbindingslijn 122"/>
            <p:cNvCxnSpPr>
              <a:endCxn id="139" idx="1"/>
            </p:cNvCxnSpPr>
            <p:nvPr userDrawn="1"/>
          </p:nvCxnSpPr>
          <p:spPr>
            <a:xfrm flipV="1">
              <a:off x="-2741856" y="726697"/>
              <a:ext cx="503272" cy="299284"/>
            </a:xfrm>
            <a:prstGeom prst="line">
              <a:avLst/>
            </a:prstGeom>
            <a:noFill/>
            <a:ln w="9525" cap="flat" cmpd="sng" algn="ctr">
              <a:solidFill>
                <a:schemeClr val="tx2"/>
              </a:solidFill>
              <a:prstDash val="solid"/>
              <a:headEnd type="oval"/>
            </a:ln>
            <a:effectLst/>
          </p:spPr>
        </p:cxnSp>
        <p:sp>
          <p:nvSpPr>
            <p:cNvPr id="124" name="Textfield placeholder"/>
            <p:cNvSpPr txBox="1">
              <a:spLocks/>
            </p:cNvSpPr>
            <p:nvPr userDrawn="1"/>
          </p:nvSpPr>
          <p:spPr>
            <a:xfrm>
              <a:off x="-1631706" y="512848"/>
              <a:ext cx="1043877"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en-GB" sz="12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Level up</a:t>
              </a:r>
            </a:p>
          </p:txBody>
        </p:sp>
        <p:sp>
          <p:nvSpPr>
            <p:cNvPr id="125" name="Textfield placeholder"/>
            <p:cNvSpPr txBox="1">
              <a:spLocks/>
            </p:cNvSpPr>
            <p:nvPr userDrawn="1"/>
          </p:nvSpPr>
          <p:spPr>
            <a:xfrm>
              <a:off x="-1631706" y="1061226"/>
              <a:ext cx="1056968"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en-GB" sz="12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Level down</a:t>
              </a:r>
            </a:p>
          </p:txBody>
        </p:sp>
      </p:grpSp>
    </p:spTree>
    <p:extLst>
      <p:ext uri="{BB962C8B-B14F-4D97-AF65-F5344CB8AC3E}">
        <p14:creationId xmlns:p14="http://schemas.microsoft.com/office/powerpoint/2010/main" val="89928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to slide (100%)">
    <p:spTree>
      <p:nvGrpSpPr>
        <p:cNvPr id="1" name=""/>
        <p:cNvGrpSpPr/>
        <p:nvPr/>
      </p:nvGrpSpPr>
      <p:grpSpPr>
        <a:xfrm>
          <a:off x="0" y="0"/>
          <a:ext cx="0" cy="0"/>
          <a:chOff x="0" y="0"/>
          <a:chExt cx="0" cy="0"/>
        </a:xfrm>
      </p:grpSpPr>
      <p:sp>
        <p:nvSpPr>
          <p:cNvPr id="9" name="Tijdelijke aanduiding voor afbeelding 2"/>
          <p:cNvSpPr>
            <a:spLocks noGrp="1"/>
          </p:cNvSpPr>
          <p:nvPr>
            <p:ph type="pic" idx="1" hasCustomPrompt="1"/>
          </p:nvPr>
        </p:nvSpPr>
        <p:spPr>
          <a:xfrm>
            <a:off x="0" y="1"/>
            <a:ext cx="12198350" cy="6247512"/>
          </a:xfrm>
          <a:prstGeom prst="rect">
            <a:avLst/>
          </a:prstGeom>
          <a:solidFill>
            <a:schemeClr val="accent1">
              <a:lumMod val="20000"/>
              <a:lumOff val="80000"/>
            </a:schemeClr>
          </a:solidFill>
        </p:spPr>
        <p:txBody>
          <a:bodyPr anchor="ctr">
            <a:normAutofit/>
          </a:bodyPr>
          <a:lstStyle>
            <a:lvl1pPr marL="0" indent="0" algn="ctr">
              <a:buNone/>
              <a:defRPr sz="1600" baseline="0">
                <a:solidFill>
                  <a:schemeClr val="tx2"/>
                </a:solidFill>
              </a:defRPr>
            </a:lvl1pPr>
            <a:lvl2pPr marL="609768" indent="0">
              <a:buNone/>
              <a:defRPr sz="3700"/>
            </a:lvl2pPr>
            <a:lvl3pPr marL="1219535" indent="0">
              <a:buNone/>
              <a:defRPr sz="3200"/>
            </a:lvl3pPr>
            <a:lvl4pPr marL="1829303" indent="0">
              <a:buNone/>
              <a:defRPr sz="2700"/>
            </a:lvl4pPr>
            <a:lvl5pPr marL="2439071" indent="0">
              <a:buNone/>
              <a:defRPr sz="2700"/>
            </a:lvl5pPr>
            <a:lvl6pPr marL="3048838" indent="0">
              <a:buNone/>
              <a:defRPr sz="2700"/>
            </a:lvl6pPr>
            <a:lvl7pPr marL="3658606" indent="0">
              <a:buNone/>
              <a:defRPr sz="2700"/>
            </a:lvl7pPr>
            <a:lvl8pPr marL="4268373" indent="0">
              <a:buNone/>
              <a:defRPr sz="2700"/>
            </a:lvl8pPr>
            <a:lvl9pPr marL="4878141" indent="0">
              <a:buNone/>
              <a:defRPr sz="2700"/>
            </a:lvl9pPr>
          </a:lstStyle>
          <a:p>
            <a:r>
              <a:rPr lang="nl-NL" dirty="0"/>
              <a:t>KLIK OM EEN AFBEELDING </a:t>
            </a:r>
            <a:br>
              <a:rPr lang="nl-NL" dirty="0"/>
            </a:br>
            <a:br>
              <a:rPr lang="nl-NL" dirty="0"/>
            </a:br>
            <a:br>
              <a:rPr lang="nl-NL" dirty="0"/>
            </a:br>
            <a:r>
              <a:rPr lang="nl-NL" dirty="0"/>
              <a:t>IN TE VOEGEN</a:t>
            </a:r>
          </a:p>
        </p:txBody>
      </p:sp>
      <p:sp>
        <p:nvSpPr>
          <p:cNvPr id="2" name="Titel 1"/>
          <p:cNvSpPr>
            <a:spLocks noGrp="1"/>
          </p:cNvSpPr>
          <p:nvPr>
            <p:ph type="ctrTitle" hasCustomPrompt="1"/>
          </p:nvPr>
        </p:nvSpPr>
        <p:spPr>
          <a:xfrm>
            <a:off x="450853" y="565029"/>
            <a:ext cx="10877871" cy="1327800"/>
          </a:xfrm>
        </p:spPr>
        <p:txBody>
          <a:bodyPr anchor="t">
            <a:normAutofit/>
          </a:bodyPr>
          <a:lstStyle>
            <a:lvl1pPr>
              <a:defRPr sz="3500">
                <a:solidFill>
                  <a:schemeClr val="bg1"/>
                </a:solidFill>
                <a:effectLst>
                  <a:outerShdw blurRad="152400" algn="ctr" rotWithShape="0">
                    <a:prstClr val="black">
                      <a:alpha val="10000"/>
                    </a:prstClr>
                  </a:outerShdw>
                </a:effectLst>
                <a:latin typeface="Arial Black" panose="020B0A04020102020204" pitchFamily="34" charset="0"/>
              </a:defRPr>
            </a:lvl1pPr>
          </a:lstStyle>
          <a:p>
            <a:r>
              <a:rPr lang="nl-NL" dirty="0"/>
              <a:t>TITEL</a:t>
            </a:r>
            <a:endParaRPr lang="en-GB" dirty="0"/>
          </a:p>
        </p:txBody>
      </p:sp>
      <p:sp>
        <p:nvSpPr>
          <p:cNvPr id="5" name="Tijdelijke aanduiding voor tekst 3"/>
          <p:cNvSpPr>
            <a:spLocks noGrp="1"/>
          </p:cNvSpPr>
          <p:nvPr>
            <p:ph type="body" sz="quarter" idx="10" hasCustomPrompt="1"/>
          </p:nvPr>
        </p:nvSpPr>
        <p:spPr>
          <a:xfrm>
            <a:off x="451277" y="1034344"/>
            <a:ext cx="10950685" cy="846667"/>
          </a:xfrm>
        </p:spPr>
        <p:txBody>
          <a:bodyPr>
            <a:noAutofit/>
          </a:bodyPr>
          <a:lstStyle>
            <a:lvl1pPr marL="0" indent="0" algn="l" defTabSz="1219535" rtl="0" eaLnBrk="1" latinLnBrk="0" hangingPunct="1">
              <a:spcBef>
                <a:spcPct val="0"/>
              </a:spcBef>
              <a:buNone/>
              <a:defRPr lang="nl-NL" sz="3500" kern="1200" dirty="0" smtClean="0">
                <a:solidFill>
                  <a:schemeClr val="bg2"/>
                </a:solidFill>
                <a:effectLst>
                  <a:outerShdw blurRad="152400" algn="ctr" rotWithShape="0">
                    <a:prstClr val="black">
                      <a:alpha val="10000"/>
                    </a:prstClr>
                  </a:outerShdw>
                </a:effectLst>
                <a:latin typeface="Arial Black" panose="020B0A04020102020204" pitchFamily="34" charset="0"/>
                <a:ea typeface="+mj-ea"/>
                <a:cs typeface="+mj-cs"/>
              </a:defRPr>
            </a:lvl1pPr>
          </a:lstStyle>
          <a:p>
            <a:pPr lvl="0"/>
            <a:r>
              <a:rPr lang="nl-NL" dirty="0"/>
              <a:t>SUBTITEL</a:t>
            </a:r>
          </a:p>
        </p:txBody>
      </p:sp>
      <p:sp>
        <p:nvSpPr>
          <p:cNvPr id="10" name="Tekstvak 9"/>
          <p:cNvSpPr txBox="1"/>
          <p:nvPr userDrawn="1"/>
        </p:nvSpPr>
        <p:spPr>
          <a:xfrm>
            <a:off x="7395319" y="-383269"/>
            <a:ext cx="4803031" cy="369332"/>
          </a:xfrm>
          <a:prstGeom prst="rect">
            <a:avLst/>
          </a:prstGeom>
          <a:noFill/>
        </p:spPr>
        <p:txBody>
          <a:bodyPr wrap="square" rtlCol="0">
            <a:spAutoFit/>
          </a:bodyPr>
          <a:lstStyle/>
          <a:p>
            <a:pPr algn="r"/>
            <a:r>
              <a:rPr lang="nl-NL" sz="1800" dirty="0">
                <a:solidFill>
                  <a:schemeClr val="tx1">
                    <a:lumMod val="75000"/>
                    <a:lumOff val="25000"/>
                  </a:schemeClr>
                </a:solidFill>
                <a:latin typeface="Arial Black" panose="020B0A04020102020204" pitchFamily="34" charset="0"/>
                <a:cs typeface="Arial" panose="020B0604020202020204" pitchFamily="34" charset="0"/>
              </a:rPr>
              <a:t>FOTO SLIDE (100%)</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grpSp>
        <p:nvGrpSpPr>
          <p:cNvPr id="6" name="Instructie afbeelding"/>
          <p:cNvGrpSpPr/>
          <p:nvPr userDrawn="1"/>
        </p:nvGrpSpPr>
        <p:grpSpPr>
          <a:xfrm>
            <a:off x="12309443" y="-100346"/>
            <a:ext cx="2829166" cy="6957092"/>
            <a:chOff x="12309443" y="-100346"/>
            <a:chExt cx="2829166" cy="6957092"/>
          </a:xfrm>
        </p:grpSpPr>
        <p:sp>
          <p:nvSpPr>
            <p:cNvPr id="7" name="Rechthoek 6"/>
            <p:cNvSpPr/>
            <p:nvPr userDrawn="1"/>
          </p:nvSpPr>
          <p:spPr>
            <a:xfrm>
              <a:off x="12309443"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all"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AFBEELDING INVOEGEN</a:t>
              </a:r>
            </a:p>
          </p:txBody>
        </p:sp>
        <p:sp>
          <p:nvSpPr>
            <p:cNvPr id="8" name="Tekstvak 33"/>
            <p:cNvSpPr txBox="1"/>
            <p:nvPr userDrawn="1"/>
          </p:nvSpPr>
          <p:spPr>
            <a:xfrm>
              <a:off x="12494588"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Klik op het icoon om een afbeelding</a:t>
              </a:r>
              <a:b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in te voegen</a:t>
              </a:r>
              <a:endPar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1" name="Tekstvak 33"/>
            <p:cNvSpPr txBox="1"/>
            <p:nvPr userDrawn="1"/>
          </p:nvSpPr>
          <p:spPr>
            <a:xfrm>
              <a:off x="12494588"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Selecteer</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de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afbeelding</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die u wilt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endParaRPr kumimoji="0" lang="nl-NL"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2" name="Ovaal 11"/>
            <p:cNvSpPr/>
            <p:nvPr userDrawn="1"/>
          </p:nvSpPr>
          <p:spPr>
            <a:xfrm>
              <a:off x="1249829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3" name="Ovaal 12"/>
            <p:cNvSpPr/>
            <p:nvPr userDrawn="1"/>
          </p:nvSpPr>
          <p:spPr>
            <a:xfrm>
              <a:off x="1249829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14" name="Rechte verbindingslijn 13"/>
            <p:cNvCxnSpPr/>
            <p:nvPr userDrawn="1"/>
          </p:nvCxnSpPr>
          <p:spPr>
            <a:xfrm>
              <a:off x="12496666" y="288269"/>
              <a:ext cx="2556613" cy="0"/>
            </a:xfrm>
            <a:prstGeom prst="line">
              <a:avLst/>
            </a:prstGeom>
            <a:noFill/>
            <a:ln w="9525" cap="flat" cmpd="sng" algn="ctr">
              <a:solidFill>
                <a:schemeClr val="tx2"/>
              </a:solidFill>
              <a:prstDash val="solid"/>
            </a:ln>
            <a:effectLst/>
          </p:spPr>
        </p:cxnSp>
        <p:cxnSp>
          <p:nvCxnSpPr>
            <p:cNvPr id="15" name="Rechte verbindingslijn 14"/>
            <p:cNvCxnSpPr/>
            <p:nvPr userDrawn="1"/>
          </p:nvCxnSpPr>
          <p:spPr>
            <a:xfrm>
              <a:off x="12496327" y="2167521"/>
              <a:ext cx="2556952" cy="0"/>
            </a:xfrm>
            <a:prstGeom prst="line">
              <a:avLst/>
            </a:prstGeom>
            <a:noFill/>
            <a:ln w="9525" cap="flat" cmpd="sng" algn="ctr">
              <a:solidFill>
                <a:schemeClr val="tx2"/>
              </a:solidFill>
              <a:prstDash val="solid"/>
            </a:ln>
            <a:effectLst/>
          </p:spPr>
        </p:cxnSp>
        <p:cxnSp>
          <p:nvCxnSpPr>
            <p:cNvPr id="16" name="Rechte verbindingslijn 15"/>
            <p:cNvCxnSpPr/>
            <p:nvPr userDrawn="1"/>
          </p:nvCxnSpPr>
          <p:spPr>
            <a:xfrm>
              <a:off x="12496666" y="4022832"/>
              <a:ext cx="2556613" cy="0"/>
            </a:xfrm>
            <a:prstGeom prst="line">
              <a:avLst/>
            </a:prstGeom>
            <a:noFill/>
            <a:ln w="9525" cap="flat" cmpd="sng" algn="ctr">
              <a:solidFill>
                <a:schemeClr val="tx2"/>
              </a:solidFill>
              <a:prstDash val="solid"/>
            </a:ln>
            <a:effectLst/>
          </p:spPr>
        </p:cxnSp>
        <p:pic>
          <p:nvPicPr>
            <p:cNvPr id="17" name="Icoontje afbeeld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05025" y="1459905"/>
              <a:ext cx="521075" cy="521075"/>
            </a:xfrm>
            <a:prstGeom prst="rect">
              <a:avLst/>
            </a:prstGeom>
          </p:spPr>
        </p:pic>
        <p:sp>
          <p:nvSpPr>
            <p:cNvPr id="18" name="Tekstvak 33"/>
            <p:cNvSpPr txBox="1"/>
            <p:nvPr userDrawn="1"/>
          </p:nvSpPr>
          <p:spPr>
            <a:xfrm>
              <a:off x="12494588"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Klik met de rechter </a:t>
              </a:r>
              <a:r>
                <a:rPr lang="nl-NL" sz="1200" kern="0" dirty="0" err="1">
                  <a:latin typeface="Segoe UI Light" panose="020B0502040204020203" pitchFamily="34" charset="0"/>
                  <a:cs typeface="Segoe UI Light" panose="020B0502040204020203" pitchFamily="34" charset="0"/>
                </a:rPr>
                <a:t>muis-knop</a:t>
              </a:r>
              <a:r>
                <a:rPr lang="nl-NL" sz="1200" kern="0" dirty="0">
                  <a:latin typeface="Segoe UI Light" panose="020B0502040204020203" pitchFamily="34" charset="0"/>
                  <a:cs typeface="Segoe UI Light" panose="020B0502040204020203" pitchFamily="34" charset="0"/>
                </a:rPr>
                <a:t> op de miniatuurweergave van de dia en kies </a:t>
              </a:r>
              <a:r>
                <a:rPr lang="nl-NL" sz="1200" b="1" kern="0" dirty="0">
                  <a:latin typeface="Segoe UI Light" panose="020B0502040204020203" pitchFamily="34" charset="0"/>
                  <a:cs typeface="Segoe UI Light" panose="020B0502040204020203" pitchFamily="34" charset="0"/>
                </a:rPr>
                <a:t>‘Dia herstellen’</a:t>
              </a:r>
            </a:p>
          </p:txBody>
        </p:sp>
        <p:sp>
          <p:nvSpPr>
            <p:cNvPr id="19" name="Ovaal 18"/>
            <p:cNvSpPr/>
            <p:nvPr userDrawn="1"/>
          </p:nvSpPr>
          <p:spPr>
            <a:xfrm>
              <a:off x="12498295" y="418275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3</a:t>
              </a:r>
              <a:endPar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endParaRPr>
            </a:p>
          </p:txBody>
        </p:sp>
        <p:cxnSp>
          <p:nvCxnSpPr>
            <p:cNvPr id="20" name="Rechte verbindingslijn 19"/>
            <p:cNvCxnSpPr/>
            <p:nvPr userDrawn="1"/>
          </p:nvCxnSpPr>
          <p:spPr>
            <a:xfrm>
              <a:off x="12496666" y="6856746"/>
              <a:ext cx="2556613" cy="0"/>
            </a:xfrm>
            <a:prstGeom prst="line">
              <a:avLst/>
            </a:prstGeom>
            <a:noFill/>
            <a:ln w="9525" cap="flat" cmpd="sng" algn="ctr">
              <a:solidFill>
                <a:schemeClr val="tx2"/>
              </a:solidFill>
              <a:prstDash val="solid"/>
            </a:ln>
            <a:effectLst/>
          </p:spPr>
        </p:cxn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505025" y="5425239"/>
              <a:ext cx="1992342" cy="1060982"/>
            </a:xfrm>
            <a:prstGeom prst="rect">
              <a:avLst/>
            </a:prstGeom>
            <a:solidFill>
              <a:schemeClr val="bg2"/>
            </a:solidFill>
            <a:ln>
              <a:noFill/>
            </a:ln>
          </p:spPr>
        </p:pic>
        <p:sp>
          <p:nvSpPr>
            <p:cNvPr id="23" name="Rechthoek 22"/>
            <p:cNvSpPr/>
            <p:nvPr/>
          </p:nvSpPr>
          <p:spPr>
            <a:xfrm>
              <a:off x="1317351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ep 23"/>
            <p:cNvGrpSpPr/>
            <p:nvPr/>
          </p:nvGrpSpPr>
          <p:grpSpPr>
            <a:xfrm>
              <a:off x="13169332" y="6054428"/>
              <a:ext cx="1969277" cy="542924"/>
              <a:chOff x="13164976" y="6054428"/>
              <a:chExt cx="1969277" cy="542924"/>
            </a:xfrm>
          </p:grpSpPr>
          <p:sp>
            <p:nvSpPr>
              <p:cNvPr id="32" name="Rechthoek 31"/>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ep 32"/>
              <p:cNvGrpSpPr/>
              <p:nvPr/>
            </p:nvGrpSpPr>
            <p:grpSpPr>
              <a:xfrm>
                <a:off x="13214777" y="6112607"/>
                <a:ext cx="145227" cy="129517"/>
                <a:chOff x="12287399" y="5999447"/>
                <a:chExt cx="194830" cy="173755"/>
              </a:xfrm>
            </p:grpSpPr>
            <p:sp>
              <p:nvSpPr>
                <p:cNvPr id="36" name="Afgeronde rechthoek 35"/>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hthoek 36"/>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hthoek 37"/>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hthoek 38"/>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hthoek 39"/>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hthoek 40"/>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hthoek 33"/>
              <p:cNvSpPr/>
              <p:nvPr/>
            </p:nvSpPr>
            <p:spPr>
              <a:xfrm>
                <a:off x="13424745" y="6062530"/>
                <a:ext cx="641522" cy="261610"/>
              </a:xfrm>
              <a:prstGeom prst="rect">
                <a:avLst/>
              </a:prstGeom>
            </p:spPr>
            <p:txBody>
              <a:bodyPr wrap="none">
                <a:spAutoFit/>
              </a:bodyPr>
              <a:lstStyle/>
              <a:p>
                <a:r>
                  <a:rPr lang="en-US" sz="1100" dirty="0" err="1"/>
                  <a:t>Indeling</a:t>
                </a:r>
                <a:endParaRPr lang="en-US" sz="1100" dirty="0"/>
              </a:p>
            </p:txBody>
          </p:sp>
          <p:sp>
            <p:nvSpPr>
              <p:cNvPr id="35" name="Gelijkbenige driehoek 34"/>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5" name="Afgeronde rechthoek 24"/>
            <p:cNvSpPr/>
            <p:nvPr/>
          </p:nvSpPr>
          <p:spPr>
            <a:xfrm>
              <a:off x="1317351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sz="1200" dirty="0" err="1">
                  <a:solidFill>
                    <a:schemeClr val="tx1"/>
                  </a:solidFill>
                </a:rPr>
                <a:t>Dia</a:t>
              </a:r>
              <a:r>
                <a:rPr lang="en-US" sz="1200" dirty="0">
                  <a:solidFill>
                    <a:schemeClr val="tx1"/>
                  </a:solidFill>
                </a:rPr>
                <a:t> </a:t>
              </a:r>
              <a:r>
                <a:rPr lang="en-US" sz="1200" dirty="0" err="1">
                  <a:solidFill>
                    <a:schemeClr val="tx1"/>
                  </a:solidFill>
                </a:rPr>
                <a:t>herstellen</a:t>
              </a:r>
              <a:endParaRPr lang="en-US" sz="1200" dirty="0">
                <a:solidFill>
                  <a:schemeClr val="tx1"/>
                </a:solidFill>
              </a:endParaRPr>
            </a:p>
          </p:txBody>
        </p:sp>
        <p:pic>
          <p:nvPicPr>
            <p:cNvPr id="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20174"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Groep 26"/>
            <p:cNvGrpSpPr/>
            <p:nvPr/>
          </p:nvGrpSpPr>
          <p:grpSpPr>
            <a:xfrm>
              <a:off x="12491729" y="3471416"/>
              <a:ext cx="1114138" cy="297656"/>
              <a:chOff x="13560784" y="3471416"/>
              <a:chExt cx="1114138" cy="297656"/>
            </a:xfrm>
          </p:grpSpPr>
          <p:sp>
            <p:nvSpPr>
              <p:cNvPr id="28" name="Afgeronde rechthoek 27"/>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a:t>Invoegen</a:t>
                </a:r>
                <a:endParaRPr lang="en-GB" dirty="0"/>
              </a:p>
            </p:txBody>
          </p:sp>
          <p:cxnSp>
            <p:nvCxnSpPr>
              <p:cNvPr id="30" name="Rechte verbindingslijn 29"/>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elijkbenige driehoek 30"/>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Tree>
    <p:extLst>
      <p:ext uri="{BB962C8B-B14F-4D97-AF65-F5344CB8AC3E}">
        <p14:creationId xmlns:p14="http://schemas.microsoft.com/office/powerpoint/2010/main" val="160696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to slide  2 (100%)">
    <p:spTree>
      <p:nvGrpSpPr>
        <p:cNvPr id="1" name=""/>
        <p:cNvGrpSpPr/>
        <p:nvPr/>
      </p:nvGrpSpPr>
      <p:grpSpPr>
        <a:xfrm>
          <a:off x="0" y="0"/>
          <a:ext cx="0" cy="0"/>
          <a:chOff x="0" y="0"/>
          <a:chExt cx="0" cy="0"/>
        </a:xfrm>
      </p:grpSpPr>
      <p:sp>
        <p:nvSpPr>
          <p:cNvPr id="9" name="Tijdelijke aanduiding voor afbeelding 2"/>
          <p:cNvSpPr>
            <a:spLocks noGrp="1"/>
          </p:cNvSpPr>
          <p:nvPr>
            <p:ph type="pic" idx="1" hasCustomPrompt="1"/>
          </p:nvPr>
        </p:nvSpPr>
        <p:spPr>
          <a:xfrm>
            <a:off x="0" y="1"/>
            <a:ext cx="12198350" cy="6247512"/>
          </a:xfrm>
          <a:prstGeom prst="rect">
            <a:avLst/>
          </a:prstGeom>
          <a:solidFill>
            <a:schemeClr val="accent1">
              <a:lumMod val="20000"/>
              <a:lumOff val="80000"/>
            </a:schemeClr>
          </a:solidFill>
        </p:spPr>
        <p:txBody>
          <a:bodyPr anchor="ctr">
            <a:normAutofit/>
          </a:bodyPr>
          <a:lstStyle>
            <a:lvl1pPr marL="0" indent="0" algn="ctr">
              <a:buNone/>
              <a:defRPr sz="1600">
                <a:solidFill>
                  <a:schemeClr val="tx2"/>
                </a:solidFill>
              </a:defRPr>
            </a:lvl1pPr>
            <a:lvl2pPr marL="609768" indent="0">
              <a:buNone/>
              <a:defRPr sz="3700"/>
            </a:lvl2pPr>
            <a:lvl3pPr marL="1219535" indent="0">
              <a:buNone/>
              <a:defRPr sz="3200"/>
            </a:lvl3pPr>
            <a:lvl4pPr marL="1829303" indent="0">
              <a:buNone/>
              <a:defRPr sz="2700"/>
            </a:lvl4pPr>
            <a:lvl5pPr marL="2439071" indent="0">
              <a:buNone/>
              <a:defRPr sz="2700"/>
            </a:lvl5pPr>
            <a:lvl6pPr marL="3048838" indent="0">
              <a:buNone/>
              <a:defRPr sz="2700"/>
            </a:lvl6pPr>
            <a:lvl7pPr marL="3658606" indent="0">
              <a:buNone/>
              <a:defRPr sz="2700"/>
            </a:lvl7pPr>
            <a:lvl8pPr marL="4268373" indent="0">
              <a:buNone/>
              <a:defRPr sz="2700"/>
            </a:lvl8pPr>
            <a:lvl9pPr marL="4878141" indent="0">
              <a:buNone/>
              <a:defRPr sz="2700"/>
            </a:lvl9pPr>
          </a:lstStyle>
          <a:p>
            <a:r>
              <a:rPr lang="nl-NL" dirty="0"/>
              <a:t>KLIK OM EEN AFBEELDING</a:t>
            </a:r>
            <a:br>
              <a:rPr lang="nl-NL" dirty="0"/>
            </a:br>
            <a:br>
              <a:rPr lang="nl-NL" dirty="0"/>
            </a:br>
            <a:br>
              <a:rPr lang="nl-NL" dirty="0"/>
            </a:br>
            <a:r>
              <a:rPr lang="nl-NL" dirty="0"/>
              <a:t>IN TE VOEGEN</a:t>
            </a:r>
          </a:p>
        </p:txBody>
      </p:sp>
      <p:sp>
        <p:nvSpPr>
          <p:cNvPr id="2" name="Titel 1"/>
          <p:cNvSpPr>
            <a:spLocks noGrp="1"/>
          </p:cNvSpPr>
          <p:nvPr>
            <p:ph type="ctrTitle" hasCustomPrompt="1"/>
          </p:nvPr>
        </p:nvSpPr>
        <p:spPr>
          <a:xfrm>
            <a:off x="451278" y="915566"/>
            <a:ext cx="10904481" cy="1769264"/>
          </a:xfrm>
        </p:spPr>
        <p:txBody>
          <a:bodyPr anchor="t">
            <a:noAutofit/>
          </a:bodyPr>
          <a:lstStyle>
            <a:lvl1pPr>
              <a:defRPr sz="5400">
                <a:solidFill>
                  <a:schemeClr val="bg1"/>
                </a:solidFill>
                <a:effectLst>
                  <a:outerShdw blurRad="152400" algn="ctr" rotWithShape="0">
                    <a:prstClr val="black">
                      <a:alpha val="10000"/>
                    </a:prstClr>
                  </a:outerShdw>
                </a:effectLst>
                <a:latin typeface="Arial Black" panose="020B0A04020102020204" pitchFamily="34" charset="0"/>
              </a:defRPr>
            </a:lvl1pPr>
          </a:lstStyle>
          <a:p>
            <a:r>
              <a:rPr lang="nl-NL" dirty="0"/>
              <a:t>KLIK OM DE STIJL TE BEWERKEN</a:t>
            </a:r>
            <a:endParaRPr lang="en-GB" dirty="0"/>
          </a:p>
        </p:txBody>
      </p:sp>
      <p:sp>
        <p:nvSpPr>
          <p:cNvPr id="5" name="Tijdelijke aanduiding voor tekst 3"/>
          <p:cNvSpPr>
            <a:spLocks noGrp="1"/>
          </p:cNvSpPr>
          <p:nvPr>
            <p:ph type="body" sz="quarter" idx="10" hasCustomPrompt="1"/>
          </p:nvPr>
        </p:nvSpPr>
        <p:spPr>
          <a:xfrm>
            <a:off x="451278" y="279156"/>
            <a:ext cx="1615449" cy="481762"/>
          </a:xfrm>
        </p:spPr>
        <p:txBody>
          <a:bodyPr>
            <a:noAutofit/>
          </a:bodyPr>
          <a:lstStyle>
            <a:lvl1pPr marL="0" indent="0" algn="l" defTabSz="1219535" rtl="0" eaLnBrk="1" latinLnBrk="0" hangingPunct="1">
              <a:spcBef>
                <a:spcPct val="0"/>
              </a:spcBef>
              <a:buNone/>
              <a:defRPr lang="nl-NL" sz="1500" kern="1200" dirty="0" smtClean="0">
                <a:solidFill>
                  <a:schemeClr val="bg1"/>
                </a:solidFill>
                <a:effectLst>
                  <a:outerShdw blurRad="152400" algn="ctr" rotWithShape="0">
                    <a:prstClr val="black">
                      <a:alpha val="10000"/>
                    </a:prstClr>
                  </a:outerShdw>
                </a:effectLst>
                <a:latin typeface="Arial" panose="020B0604020202020204" pitchFamily="34" charset="0"/>
                <a:ea typeface="+mj-ea"/>
                <a:cs typeface="Arial" panose="020B0604020202020204" pitchFamily="34" charset="0"/>
              </a:defRPr>
            </a:lvl1pPr>
          </a:lstStyle>
          <a:p>
            <a:pPr lvl="0"/>
            <a:r>
              <a:rPr lang="nl-NL" dirty="0"/>
              <a:t>IN DE REGIO</a:t>
            </a:r>
          </a:p>
        </p:txBody>
      </p:sp>
      <p:sp>
        <p:nvSpPr>
          <p:cNvPr id="10" name="Tekstvak 9"/>
          <p:cNvSpPr txBox="1"/>
          <p:nvPr userDrawn="1"/>
        </p:nvSpPr>
        <p:spPr>
          <a:xfrm>
            <a:off x="7395319" y="-383269"/>
            <a:ext cx="4803031" cy="369332"/>
          </a:xfrm>
          <a:prstGeom prst="rect">
            <a:avLst/>
          </a:prstGeom>
          <a:noFill/>
        </p:spPr>
        <p:txBody>
          <a:bodyPr wrap="square" rtlCol="0">
            <a:spAutoFit/>
          </a:bodyPr>
          <a:lstStyle/>
          <a:p>
            <a:pPr algn="r"/>
            <a:r>
              <a:rPr lang="nl-NL" sz="1800" dirty="0">
                <a:solidFill>
                  <a:schemeClr val="tx1">
                    <a:lumMod val="75000"/>
                    <a:lumOff val="25000"/>
                  </a:schemeClr>
                </a:solidFill>
                <a:latin typeface="Arial Black" panose="020B0A04020102020204" pitchFamily="34" charset="0"/>
                <a:cs typeface="Arial" panose="020B0604020202020204" pitchFamily="34" charset="0"/>
              </a:rPr>
              <a:t>FOTO SLIDE 2 (100%)</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14" name="Tijdelijke aanduiding voor tekst 3"/>
          <p:cNvSpPr>
            <a:spLocks noGrp="1"/>
          </p:cNvSpPr>
          <p:nvPr>
            <p:ph type="body" sz="quarter" idx="11" hasCustomPrompt="1"/>
          </p:nvPr>
        </p:nvSpPr>
        <p:spPr>
          <a:xfrm>
            <a:off x="1780176" y="282942"/>
            <a:ext cx="3166871" cy="481762"/>
          </a:xfrm>
        </p:spPr>
        <p:txBody>
          <a:bodyPr>
            <a:noAutofit/>
          </a:bodyPr>
          <a:lstStyle>
            <a:lvl1pPr marL="0" indent="0" algn="l" defTabSz="1219535" rtl="0" eaLnBrk="1" latinLnBrk="0" hangingPunct="1">
              <a:spcBef>
                <a:spcPct val="0"/>
              </a:spcBef>
              <a:buNone/>
              <a:defRPr lang="nl-NL" sz="1500" b="0" kern="1200" dirty="0" smtClean="0">
                <a:solidFill>
                  <a:schemeClr val="bg2"/>
                </a:solidFill>
                <a:effectLst>
                  <a:outerShdw blurRad="152400" algn="ctr" rotWithShape="0">
                    <a:prstClr val="black">
                      <a:alpha val="10000"/>
                    </a:prstClr>
                  </a:outerShdw>
                </a:effectLst>
                <a:latin typeface="Arial" panose="020B0604020202020204" pitchFamily="34" charset="0"/>
                <a:ea typeface="+mj-ea"/>
                <a:cs typeface="Arial" panose="020B0604020202020204" pitchFamily="34" charset="0"/>
              </a:defRPr>
            </a:lvl1pPr>
          </a:lstStyle>
          <a:p>
            <a:pPr lvl="0"/>
            <a:r>
              <a:rPr lang="nl-NL" dirty="0"/>
              <a:t>PLAATSNAAM</a:t>
            </a:r>
          </a:p>
        </p:txBody>
      </p:sp>
      <p:grpSp>
        <p:nvGrpSpPr>
          <p:cNvPr id="44" name="Instructie afbeelding"/>
          <p:cNvGrpSpPr/>
          <p:nvPr userDrawn="1"/>
        </p:nvGrpSpPr>
        <p:grpSpPr>
          <a:xfrm>
            <a:off x="12309443" y="-100346"/>
            <a:ext cx="2773430" cy="6957092"/>
            <a:chOff x="12309443" y="-100346"/>
            <a:chExt cx="2773430" cy="6957092"/>
          </a:xfrm>
        </p:grpSpPr>
        <p:grpSp>
          <p:nvGrpSpPr>
            <p:cNvPr id="45" name="bijsnijden"/>
            <p:cNvGrpSpPr/>
            <p:nvPr userDrawn="1"/>
          </p:nvGrpSpPr>
          <p:grpSpPr>
            <a:xfrm>
              <a:off x="12371983" y="5786672"/>
              <a:ext cx="779464" cy="828260"/>
              <a:chOff x="13143038" y="5655940"/>
              <a:chExt cx="779464" cy="828260"/>
            </a:xfrm>
          </p:grpSpPr>
          <p:grpSp>
            <p:nvGrpSpPr>
              <p:cNvPr id="63" name="Groep 62"/>
              <p:cNvGrpSpPr/>
              <p:nvPr userDrawn="1"/>
            </p:nvGrpSpPr>
            <p:grpSpPr>
              <a:xfrm>
                <a:off x="13284702" y="5655940"/>
                <a:ext cx="518384" cy="468745"/>
                <a:chOff x="13352037" y="5715656"/>
                <a:chExt cx="383714" cy="346970"/>
              </a:xfrm>
            </p:grpSpPr>
            <p:sp>
              <p:nvSpPr>
                <p:cNvPr id="66" name="Rechthoek 65"/>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pic>
              <p:nvPicPr>
                <p:cNvPr id="67" name="Afbeelding 66"/>
                <p:cNvPicPr>
                  <a:picLocks noChangeAspect="1"/>
                </p:cNvPicPr>
                <p:nvPr userDrawn="1"/>
              </p:nvPicPr>
              <p:blipFill rotWithShape="1">
                <a:blip r:embed="rId2" cstate="print">
                  <a:extLst>
                    <a:ext uri="{28A0092B-C50C-407E-A947-70E740481C1C}">
                      <a14:useLocalDpi xmlns:a14="http://schemas.microsoft.com/office/drawing/2010/main" val="0"/>
                    </a:ext>
                  </a:extLst>
                </a:blip>
                <a:srcRect r="15865"/>
                <a:stretch/>
              </p:blipFill>
              <p:spPr>
                <a:xfrm>
                  <a:off x="13352037" y="5715656"/>
                  <a:ext cx="231884" cy="275611"/>
                </a:xfrm>
                <a:prstGeom prst="rect">
                  <a:avLst/>
                </a:prstGeom>
                <a:ln w="9525">
                  <a:solidFill>
                    <a:schemeClr val="bg1">
                      <a:lumMod val="50000"/>
                    </a:schemeClr>
                  </a:solidFill>
                </a:ln>
              </p:spPr>
            </p:pic>
            <p:sp>
              <p:nvSpPr>
                <p:cNvPr id="68" name="L-vorm 67"/>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sp>
              <p:nvSpPr>
                <p:cNvPr id="69" name="L-vorm 68"/>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grpSp>
          <p:sp>
            <p:nvSpPr>
              <p:cNvPr id="64" name="Tekstvak 76"/>
              <p:cNvSpPr txBox="1"/>
              <p:nvPr userDrawn="1"/>
            </p:nvSpPr>
            <p:spPr>
              <a:xfrm>
                <a:off x="13143038" y="6165304"/>
                <a:ext cx="779464" cy="261610"/>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rPr>
                  <a:t>Bijsnijden</a:t>
                </a:r>
                <a:endParaRPr kumimoji="0" lang="en-GB" sz="1050" b="1" i="0" u="none" strike="noStrike" kern="0" cap="none" spc="0" normalizeH="0" baseline="0" noProof="0" dirty="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endParaRPr>
              </a:p>
            </p:txBody>
          </p:sp>
          <p:sp>
            <p:nvSpPr>
              <p:cNvPr id="65" name="Rechthoekige driehoek 64"/>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grpSp>
        <p:sp>
          <p:nvSpPr>
            <p:cNvPr id="46" name="Rechthoek 45"/>
            <p:cNvSpPr/>
            <p:nvPr/>
          </p:nvSpPr>
          <p:spPr>
            <a:xfrm>
              <a:off x="12309443"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all"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AFBEELDING INVOEGEN</a:t>
              </a:r>
            </a:p>
          </p:txBody>
        </p:sp>
        <p:sp>
          <p:nvSpPr>
            <p:cNvPr id="47" name="Tekstvak 33"/>
            <p:cNvSpPr txBox="1"/>
            <p:nvPr/>
          </p:nvSpPr>
          <p:spPr>
            <a:xfrm>
              <a:off x="12494588"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Klik op het icoon om een afbeelding</a:t>
              </a:r>
              <a:b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in te voegen</a:t>
              </a:r>
              <a:endPar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48" name="Tekstvak 33"/>
            <p:cNvSpPr txBox="1"/>
            <p:nvPr/>
          </p:nvSpPr>
          <p:spPr>
            <a:xfrm>
              <a:off x="12494588"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Selecteer</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de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afbeelding</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die u wilt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endParaRPr kumimoji="0" lang="nl-NL"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49" name="Ovaal 48"/>
            <p:cNvSpPr/>
            <p:nvPr/>
          </p:nvSpPr>
          <p:spPr>
            <a:xfrm>
              <a:off x="1249829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50" name="Ovaal 49"/>
            <p:cNvSpPr/>
            <p:nvPr/>
          </p:nvSpPr>
          <p:spPr>
            <a:xfrm>
              <a:off x="1249829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51" name="Rechte verbindingslijn 50"/>
            <p:cNvCxnSpPr/>
            <p:nvPr/>
          </p:nvCxnSpPr>
          <p:spPr>
            <a:xfrm>
              <a:off x="12496666" y="288269"/>
              <a:ext cx="2556613" cy="0"/>
            </a:xfrm>
            <a:prstGeom prst="line">
              <a:avLst/>
            </a:prstGeom>
            <a:noFill/>
            <a:ln w="9525" cap="flat" cmpd="sng" algn="ctr">
              <a:solidFill>
                <a:schemeClr val="tx2"/>
              </a:solidFill>
              <a:prstDash val="solid"/>
            </a:ln>
            <a:effectLst/>
          </p:spPr>
        </p:cxnSp>
        <p:cxnSp>
          <p:nvCxnSpPr>
            <p:cNvPr id="52" name="Rechte verbindingslijn 51"/>
            <p:cNvCxnSpPr/>
            <p:nvPr/>
          </p:nvCxnSpPr>
          <p:spPr>
            <a:xfrm>
              <a:off x="12496327" y="2167521"/>
              <a:ext cx="2556952" cy="0"/>
            </a:xfrm>
            <a:prstGeom prst="line">
              <a:avLst/>
            </a:prstGeom>
            <a:noFill/>
            <a:ln w="9525" cap="flat" cmpd="sng" algn="ctr">
              <a:solidFill>
                <a:schemeClr val="tx2"/>
              </a:solidFill>
              <a:prstDash val="solid"/>
            </a:ln>
            <a:effectLst/>
          </p:spPr>
        </p:cxnSp>
        <p:cxnSp>
          <p:nvCxnSpPr>
            <p:cNvPr id="53" name="Rechte verbindingslijn 52"/>
            <p:cNvCxnSpPr/>
            <p:nvPr/>
          </p:nvCxnSpPr>
          <p:spPr>
            <a:xfrm>
              <a:off x="12496666" y="4022832"/>
              <a:ext cx="2556613" cy="0"/>
            </a:xfrm>
            <a:prstGeom prst="line">
              <a:avLst/>
            </a:prstGeom>
            <a:noFill/>
            <a:ln w="9525" cap="flat" cmpd="sng" algn="ctr">
              <a:solidFill>
                <a:schemeClr val="tx2"/>
              </a:solidFill>
              <a:prstDash val="solid"/>
            </a:ln>
            <a:effectLst/>
          </p:spPr>
        </p:cxnSp>
        <p:pic>
          <p:nvPicPr>
            <p:cNvPr id="54" name="Icoontje afbeeld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05025" y="1459905"/>
              <a:ext cx="521075" cy="521075"/>
            </a:xfrm>
            <a:prstGeom prst="rect">
              <a:avLst/>
            </a:prstGeom>
          </p:spPr>
        </p:pic>
        <p:sp>
          <p:nvSpPr>
            <p:cNvPr id="55" name="Tekstvak 33"/>
            <p:cNvSpPr txBox="1"/>
            <p:nvPr/>
          </p:nvSpPr>
          <p:spPr>
            <a:xfrm>
              <a:off x="12494588"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en-US" sz="1200" kern="0" dirty="0">
                  <a:latin typeface="Segoe UI Light" panose="020B0502040204020203" pitchFamily="34" charset="0"/>
                  <a:cs typeface="Segoe UI Light" panose="020B0502040204020203" pitchFamily="34" charset="0"/>
                </a:rPr>
                <a:t>Als u de afbeelding wilt schalen of verslepen, ga naar </a:t>
              </a:r>
              <a:br>
                <a:rPr lang="en-US" sz="1200" kern="0" dirty="0">
                  <a:latin typeface="Segoe UI Light" panose="020B0502040204020203" pitchFamily="34" charset="0"/>
                  <a:cs typeface="Segoe UI Light" panose="020B0502040204020203" pitchFamily="34" charset="0"/>
                </a:rPr>
              </a:br>
              <a:r>
                <a:rPr lang="en-US" sz="1200" b="1" kern="0" dirty="0">
                  <a:latin typeface="Segoe UI Light" panose="020B0502040204020203" pitchFamily="34" charset="0"/>
                  <a:cs typeface="Segoe UI Light" panose="020B0502040204020203" pitchFamily="34" charset="0"/>
                </a:rPr>
                <a:t>‘Hulpmiddelen voor afbeeldingen’ </a:t>
              </a:r>
              <a:br>
                <a:rPr lang="en-US" sz="1200" b="1" kern="0" dirty="0">
                  <a:latin typeface="Segoe UI Light" panose="020B0502040204020203" pitchFamily="34" charset="0"/>
                  <a:cs typeface="Segoe UI Light" panose="020B0502040204020203" pitchFamily="34" charset="0"/>
                </a:rPr>
              </a:br>
              <a:r>
                <a:rPr lang="en-US" sz="1200" kern="0" dirty="0">
                  <a:latin typeface="Segoe UI Light" panose="020B0502040204020203" pitchFamily="34" charset="0"/>
                  <a:cs typeface="Segoe UI Light" panose="020B0502040204020203" pitchFamily="34" charset="0"/>
                </a:rPr>
                <a:t>en klik op </a:t>
              </a:r>
              <a:r>
                <a:rPr lang="en-US" sz="1200" b="1" kern="0" dirty="0">
                  <a:latin typeface="Segoe UI Light" panose="020B0502040204020203" pitchFamily="34" charset="0"/>
                  <a:cs typeface="Segoe UI Light" panose="020B0502040204020203" pitchFamily="34" charset="0"/>
                </a:rPr>
                <a:t>‘Bijsnijden’ </a:t>
              </a:r>
              <a:endParaRPr lang="nl-NL" sz="1200" b="1" kern="0" dirty="0">
                <a:latin typeface="Segoe UI Light" panose="020B0502040204020203" pitchFamily="34" charset="0"/>
                <a:cs typeface="Segoe UI Light" panose="020B0502040204020203" pitchFamily="34" charset="0"/>
              </a:endParaRPr>
            </a:p>
          </p:txBody>
        </p:sp>
        <p:sp>
          <p:nvSpPr>
            <p:cNvPr id="56" name="Ovaal 55"/>
            <p:cNvSpPr/>
            <p:nvPr/>
          </p:nvSpPr>
          <p:spPr>
            <a:xfrm>
              <a:off x="12498295" y="418275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3</a:t>
              </a:r>
              <a:endPar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endParaRPr>
            </a:p>
          </p:txBody>
        </p:sp>
        <p:cxnSp>
          <p:nvCxnSpPr>
            <p:cNvPr id="57" name="Rechte verbindingslijn 56"/>
            <p:cNvCxnSpPr/>
            <p:nvPr/>
          </p:nvCxnSpPr>
          <p:spPr>
            <a:xfrm>
              <a:off x="12496666" y="6856746"/>
              <a:ext cx="2556613" cy="0"/>
            </a:xfrm>
            <a:prstGeom prst="line">
              <a:avLst/>
            </a:prstGeom>
            <a:noFill/>
            <a:ln w="9525" cap="flat" cmpd="sng" algn="ctr">
              <a:solidFill>
                <a:schemeClr val="tx2"/>
              </a:solidFill>
              <a:prstDash val="solid"/>
            </a:ln>
            <a:effectLst/>
          </p:spPr>
        </p:cxnSp>
        <p:grpSp>
          <p:nvGrpSpPr>
            <p:cNvPr id="58" name="Groep 57"/>
            <p:cNvGrpSpPr/>
            <p:nvPr/>
          </p:nvGrpSpPr>
          <p:grpSpPr>
            <a:xfrm>
              <a:off x="12491729" y="3471416"/>
              <a:ext cx="1114138" cy="297656"/>
              <a:chOff x="13560784" y="3471416"/>
              <a:chExt cx="1114138" cy="297656"/>
            </a:xfrm>
          </p:grpSpPr>
          <p:sp>
            <p:nvSpPr>
              <p:cNvPr id="59" name="Afgeronde rechthoek 5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a:t>Invoegen</a:t>
                </a:r>
                <a:endParaRPr lang="en-GB" dirty="0"/>
              </a:p>
            </p:txBody>
          </p:sp>
          <p:cxnSp>
            <p:nvCxnSpPr>
              <p:cNvPr id="61" name="Rechte verbindingslijn 60"/>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Gelijkbenige driehoek 61"/>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Tree>
    <p:extLst>
      <p:ext uri="{BB962C8B-B14F-4D97-AF65-F5344CB8AC3E}">
        <p14:creationId xmlns:p14="http://schemas.microsoft.com/office/powerpoint/2010/main" val="298780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enu slide">
    <p:spTree>
      <p:nvGrpSpPr>
        <p:cNvPr id="1" name=""/>
        <p:cNvGrpSpPr/>
        <p:nvPr/>
      </p:nvGrpSpPr>
      <p:grpSpPr>
        <a:xfrm>
          <a:off x="0" y="0"/>
          <a:ext cx="0" cy="0"/>
          <a:chOff x="0" y="0"/>
          <a:chExt cx="0" cy="0"/>
        </a:xfrm>
      </p:grpSpPr>
      <p:sp>
        <p:nvSpPr>
          <p:cNvPr id="9" name="Tijdelijke aanduiding voor afbeelding 2"/>
          <p:cNvSpPr>
            <a:spLocks noGrp="1"/>
          </p:cNvSpPr>
          <p:nvPr>
            <p:ph type="pic" idx="1" hasCustomPrompt="1"/>
          </p:nvPr>
        </p:nvSpPr>
        <p:spPr>
          <a:xfrm>
            <a:off x="0" y="1"/>
            <a:ext cx="12198350" cy="6247512"/>
          </a:xfrm>
          <a:prstGeom prst="rect">
            <a:avLst/>
          </a:prstGeom>
          <a:solidFill>
            <a:schemeClr val="accent1">
              <a:lumMod val="20000"/>
              <a:lumOff val="80000"/>
            </a:schemeClr>
          </a:solidFill>
        </p:spPr>
        <p:txBody>
          <a:bodyPr anchor="ctr">
            <a:normAutofit/>
          </a:bodyPr>
          <a:lstStyle>
            <a:lvl1pPr marL="0" indent="0" algn="ctr">
              <a:buNone/>
              <a:defRPr sz="1600">
                <a:solidFill>
                  <a:schemeClr val="tx2"/>
                </a:solidFill>
              </a:defRPr>
            </a:lvl1pPr>
            <a:lvl2pPr marL="609768" indent="0">
              <a:buNone/>
              <a:defRPr sz="3700"/>
            </a:lvl2pPr>
            <a:lvl3pPr marL="1219535" indent="0">
              <a:buNone/>
              <a:defRPr sz="3200"/>
            </a:lvl3pPr>
            <a:lvl4pPr marL="1829303" indent="0">
              <a:buNone/>
              <a:defRPr sz="2700"/>
            </a:lvl4pPr>
            <a:lvl5pPr marL="2439071" indent="0">
              <a:buNone/>
              <a:defRPr sz="2700"/>
            </a:lvl5pPr>
            <a:lvl6pPr marL="3048838" indent="0">
              <a:buNone/>
              <a:defRPr sz="2700"/>
            </a:lvl6pPr>
            <a:lvl7pPr marL="3658606" indent="0">
              <a:buNone/>
              <a:defRPr sz="2700"/>
            </a:lvl7pPr>
            <a:lvl8pPr marL="4268373" indent="0">
              <a:buNone/>
              <a:defRPr sz="2700"/>
            </a:lvl8pPr>
            <a:lvl9pPr marL="4878141" indent="0">
              <a:buNone/>
              <a:defRPr sz="2700"/>
            </a:lvl9pPr>
          </a:lstStyle>
          <a:p>
            <a:r>
              <a:rPr lang="nl-NL" dirty="0"/>
              <a:t>KLIK OM EEN AFBEELDING</a:t>
            </a:r>
            <a:br>
              <a:rPr lang="nl-NL" dirty="0"/>
            </a:br>
            <a:br>
              <a:rPr lang="nl-NL" dirty="0"/>
            </a:br>
            <a:br>
              <a:rPr lang="nl-NL" dirty="0"/>
            </a:br>
            <a:r>
              <a:rPr lang="nl-NL" dirty="0"/>
              <a:t>IN TE VOEGEN</a:t>
            </a:r>
          </a:p>
        </p:txBody>
      </p:sp>
      <p:sp>
        <p:nvSpPr>
          <p:cNvPr id="2" name="Titel 1"/>
          <p:cNvSpPr>
            <a:spLocks noGrp="1"/>
          </p:cNvSpPr>
          <p:nvPr>
            <p:ph type="ctrTitle" hasCustomPrompt="1"/>
          </p:nvPr>
        </p:nvSpPr>
        <p:spPr>
          <a:xfrm>
            <a:off x="4485215" y="559469"/>
            <a:ext cx="7713135" cy="1333360"/>
          </a:xfrm>
        </p:spPr>
        <p:txBody>
          <a:bodyPr anchor="t">
            <a:normAutofit/>
          </a:bodyPr>
          <a:lstStyle>
            <a:lvl1pPr>
              <a:defRPr sz="3500">
                <a:solidFill>
                  <a:schemeClr val="bg1"/>
                </a:solidFill>
                <a:effectLst>
                  <a:outerShdw blurRad="152400" algn="ctr" rotWithShape="0">
                    <a:prstClr val="black">
                      <a:alpha val="17000"/>
                    </a:prstClr>
                  </a:outerShdw>
                </a:effectLst>
                <a:latin typeface="Arial Black" panose="020B0A04020102020204" pitchFamily="34" charset="0"/>
              </a:defRPr>
            </a:lvl1pPr>
          </a:lstStyle>
          <a:p>
            <a:r>
              <a:rPr lang="nl-NL" dirty="0"/>
              <a:t>TITEL</a:t>
            </a:r>
            <a:endParaRPr lang="en-GB" dirty="0"/>
          </a:p>
        </p:txBody>
      </p:sp>
      <p:sp>
        <p:nvSpPr>
          <p:cNvPr id="4" name="Tijdelijke aanduiding voor tekst 3"/>
          <p:cNvSpPr>
            <a:spLocks noGrp="1"/>
          </p:cNvSpPr>
          <p:nvPr>
            <p:ph type="body" sz="quarter" idx="10" hasCustomPrompt="1"/>
          </p:nvPr>
        </p:nvSpPr>
        <p:spPr>
          <a:xfrm>
            <a:off x="4500263" y="1034344"/>
            <a:ext cx="7698087" cy="846667"/>
          </a:xfrm>
        </p:spPr>
        <p:txBody>
          <a:bodyPr>
            <a:noAutofit/>
          </a:bodyPr>
          <a:lstStyle>
            <a:lvl1pPr marL="0" indent="0" algn="l" defTabSz="1219535" rtl="0" eaLnBrk="1" latinLnBrk="0" hangingPunct="1">
              <a:spcBef>
                <a:spcPct val="0"/>
              </a:spcBef>
              <a:buNone/>
              <a:defRPr lang="nl-NL" sz="3500" kern="1200" dirty="0" smtClean="0">
                <a:solidFill>
                  <a:schemeClr val="bg2"/>
                </a:solidFill>
                <a:effectLst>
                  <a:outerShdw blurRad="152400" algn="ctr" rotWithShape="0">
                    <a:prstClr val="black">
                      <a:alpha val="10000"/>
                    </a:prstClr>
                  </a:outerShdw>
                </a:effectLst>
                <a:latin typeface="Arial Black" panose="020B0A04020102020204" pitchFamily="34" charset="0"/>
                <a:ea typeface="+mj-ea"/>
                <a:cs typeface="+mj-cs"/>
              </a:defRPr>
            </a:lvl1pPr>
          </a:lstStyle>
          <a:p>
            <a:pPr lvl="0"/>
            <a:r>
              <a:rPr lang="nl-NL" dirty="0"/>
              <a:t>SUBTITEL</a:t>
            </a:r>
          </a:p>
        </p:txBody>
      </p:sp>
      <p:grpSp>
        <p:nvGrpSpPr>
          <p:cNvPr id="81" name="Instructie afbeelding"/>
          <p:cNvGrpSpPr/>
          <p:nvPr userDrawn="1"/>
        </p:nvGrpSpPr>
        <p:grpSpPr>
          <a:xfrm>
            <a:off x="12309443" y="-100346"/>
            <a:ext cx="2829166" cy="6957092"/>
            <a:chOff x="12309443" y="-100346"/>
            <a:chExt cx="2829166" cy="6957092"/>
          </a:xfrm>
        </p:grpSpPr>
        <p:sp>
          <p:nvSpPr>
            <p:cNvPr id="82" name="Rechthoek 81"/>
            <p:cNvSpPr/>
            <p:nvPr userDrawn="1"/>
          </p:nvSpPr>
          <p:spPr>
            <a:xfrm>
              <a:off x="12309443"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all"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AFBEELDING INVOEGEN</a:t>
              </a:r>
            </a:p>
          </p:txBody>
        </p:sp>
        <p:sp>
          <p:nvSpPr>
            <p:cNvPr id="83" name="Tekstvak 33"/>
            <p:cNvSpPr txBox="1"/>
            <p:nvPr userDrawn="1"/>
          </p:nvSpPr>
          <p:spPr>
            <a:xfrm>
              <a:off x="12494588"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Klik op het icoon om een afbeelding</a:t>
              </a:r>
              <a:b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in te voegen</a:t>
              </a:r>
              <a:endPar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84" name="Tekstvak 33"/>
            <p:cNvSpPr txBox="1"/>
            <p:nvPr userDrawn="1"/>
          </p:nvSpPr>
          <p:spPr>
            <a:xfrm>
              <a:off x="12494588"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Selecteer</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de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afbeelding</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die u wilt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endParaRPr kumimoji="0" lang="nl-NL"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85" name="Ovaal 84"/>
            <p:cNvSpPr/>
            <p:nvPr userDrawn="1"/>
          </p:nvSpPr>
          <p:spPr>
            <a:xfrm>
              <a:off x="1249829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86" name="Ovaal 85"/>
            <p:cNvSpPr/>
            <p:nvPr userDrawn="1"/>
          </p:nvSpPr>
          <p:spPr>
            <a:xfrm>
              <a:off x="1249829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87" name="Rechte verbindingslijn 86"/>
            <p:cNvCxnSpPr/>
            <p:nvPr userDrawn="1"/>
          </p:nvCxnSpPr>
          <p:spPr>
            <a:xfrm>
              <a:off x="12496666" y="288269"/>
              <a:ext cx="2556613" cy="0"/>
            </a:xfrm>
            <a:prstGeom prst="line">
              <a:avLst/>
            </a:prstGeom>
            <a:noFill/>
            <a:ln w="9525" cap="flat" cmpd="sng" algn="ctr">
              <a:solidFill>
                <a:schemeClr val="tx2"/>
              </a:solidFill>
              <a:prstDash val="solid"/>
            </a:ln>
            <a:effectLst/>
          </p:spPr>
        </p:cxnSp>
        <p:cxnSp>
          <p:nvCxnSpPr>
            <p:cNvPr id="88" name="Rechte verbindingslijn 87"/>
            <p:cNvCxnSpPr/>
            <p:nvPr userDrawn="1"/>
          </p:nvCxnSpPr>
          <p:spPr>
            <a:xfrm>
              <a:off x="12496327" y="2167521"/>
              <a:ext cx="2556952" cy="0"/>
            </a:xfrm>
            <a:prstGeom prst="line">
              <a:avLst/>
            </a:prstGeom>
            <a:noFill/>
            <a:ln w="9525" cap="flat" cmpd="sng" algn="ctr">
              <a:solidFill>
                <a:schemeClr val="tx2"/>
              </a:solidFill>
              <a:prstDash val="solid"/>
            </a:ln>
            <a:effectLst/>
          </p:spPr>
        </p:cxnSp>
        <p:cxnSp>
          <p:nvCxnSpPr>
            <p:cNvPr id="89" name="Rechte verbindingslijn 88"/>
            <p:cNvCxnSpPr/>
            <p:nvPr userDrawn="1"/>
          </p:nvCxnSpPr>
          <p:spPr>
            <a:xfrm>
              <a:off x="12496666" y="4022832"/>
              <a:ext cx="2556613" cy="0"/>
            </a:xfrm>
            <a:prstGeom prst="line">
              <a:avLst/>
            </a:prstGeom>
            <a:noFill/>
            <a:ln w="9525" cap="flat" cmpd="sng" algn="ctr">
              <a:solidFill>
                <a:schemeClr val="tx2"/>
              </a:solidFill>
              <a:prstDash val="solid"/>
            </a:ln>
            <a:effectLst/>
          </p:spPr>
        </p:cxnSp>
        <p:pic>
          <p:nvPicPr>
            <p:cNvPr id="90" name="Icoontje afbeeld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05025" y="1459905"/>
              <a:ext cx="521075" cy="521075"/>
            </a:xfrm>
            <a:prstGeom prst="rect">
              <a:avLst/>
            </a:prstGeom>
          </p:spPr>
        </p:pic>
        <p:sp>
          <p:nvSpPr>
            <p:cNvPr id="91" name="Tekstvak 33"/>
            <p:cNvSpPr txBox="1"/>
            <p:nvPr userDrawn="1"/>
          </p:nvSpPr>
          <p:spPr>
            <a:xfrm>
              <a:off x="12494588"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Klik met de rechter </a:t>
              </a:r>
              <a:r>
                <a:rPr lang="nl-NL" sz="1200" kern="0" dirty="0" err="1">
                  <a:latin typeface="Segoe UI Light" panose="020B0502040204020203" pitchFamily="34" charset="0"/>
                  <a:cs typeface="Segoe UI Light" panose="020B0502040204020203" pitchFamily="34" charset="0"/>
                </a:rPr>
                <a:t>muis-knop</a:t>
              </a:r>
              <a:r>
                <a:rPr lang="nl-NL" sz="1200" kern="0" dirty="0">
                  <a:latin typeface="Segoe UI Light" panose="020B0502040204020203" pitchFamily="34" charset="0"/>
                  <a:cs typeface="Segoe UI Light" panose="020B0502040204020203" pitchFamily="34" charset="0"/>
                </a:rPr>
                <a:t> op de miniatuurweergave van de dia en kies </a:t>
              </a:r>
              <a:r>
                <a:rPr lang="nl-NL" sz="1200" b="1" kern="0" dirty="0">
                  <a:latin typeface="Segoe UI Light" panose="020B0502040204020203" pitchFamily="34" charset="0"/>
                  <a:cs typeface="Segoe UI Light" panose="020B0502040204020203" pitchFamily="34" charset="0"/>
                </a:rPr>
                <a:t>‘Dia herstellen’</a:t>
              </a:r>
            </a:p>
          </p:txBody>
        </p:sp>
        <p:sp>
          <p:nvSpPr>
            <p:cNvPr id="92" name="Ovaal 91"/>
            <p:cNvSpPr/>
            <p:nvPr userDrawn="1"/>
          </p:nvSpPr>
          <p:spPr>
            <a:xfrm>
              <a:off x="12498295" y="418275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3</a:t>
              </a:r>
              <a:endPar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endParaRPr>
            </a:p>
          </p:txBody>
        </p:sp>
        <p:cxnSp>
          <p:nvCxnSpPr>
            <p:cNvPr id="93" name="Rechte verbindingslijn 92"/>
            <p:cNvCxnSpPr/>
            <p:nvPr userDrawn="1"/>
          </p:nvCxnSpPr>
          <p:spPr>
            <a:xfrm>
              <a:off x="12496666" y="6856746"/>
              <a:ext cx="2556613" cy="0"/>
            </a:xfrm>
            <a:prstGeom prst="line">
              <a:avLst/>
            </a:prstGeom>
            <a:noFill/>
            <a:ln w="9525" cap="flat" cmpd="sng" algn="ctr">
              <a:solidFill>
                <a:schemeClr val="tx2"/>
              </a:solidFill>
              <a:prstDash val="solid"/>
            </a:ln>
            <a:effectLst/>
          </p:spPr>
        </p:cxnSp>
        <p:pic>
          <p:nvPicPr>
            <p:cNvPr id="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505025" y="5425239"/>
              <a:ext cx="1992342" cy="1060982"/>
            </a:xfrm>
            <a:prstGeom prst="rect">
              <a:avLst/>
            </a:prstGeom>
            <a:solidFill>
              <a:schemeClr val="bg2"/>
            </a:solidFill>
            <a:ln>
              <a:noFill/>
            </a:ln>
          </p:spPr>
        </p:pic>
        <p:sp>
          <p:nvSpPr>
            <p:cNvPr id="96" name="Rechthoek 95"/>
            <p:cNvSpPr/>
            <p:nvPr/>
          </p:nvSpPr>
          <p:spPr>
            <a:xfrm>
              <a:off x="1317351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ep 96"/>
            <p:cNvGrpSpPr/>
            <p:nvPr/>
          </p:nvGrpSpPr>
          <p:grpSpPr>
            <a:xfrm>
              <a:off x="13169332" y="6054428"/>
              <a:ext cx="1969277" cy="542924"/>
              <a:chOff x="13164976" y="6054428"/>
              <a:chExt cx="1969277" cy="542924"/>
            </a:xfrm>
          </p:grpSpPr>
          <p:sp>
            <p:nvSpPr>
              <p:cNvPr id="105" name="Rechthoek 104"/>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ep 105"/>
              <p:cNvGrpSpPr/>
              <p:nvPr/>
            </p:nvGrpSpPr>
            <p:grpSpPr>
              <a:xfrm>
                <a:off x="13214777" y="6112607"/>
                <a:ext cx="145227" cy="129517"/>
                <a:chOff x="12287399" y="5999447"/>
                <a:chExt cx="194830" cy="173755"/>
              </a:xfrm>
            </p:grpSpPr>
            <p:sp>
              <p:nvSpPr>
                <p:cNvPr id="109" name="Afgeronde rechthoek 108"/>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hthoek 109"/>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hthoek 110"/>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hthoek 111"/>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hthoek 112"/>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hthoek 113"/>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Rechthoek 106"/>
              <p:cNvSpPr/>
              <p:nvPr/>
            </p:nvSpPr>
            <p:spPr>
              <a:xfrm>
                <a:off x="13424745" y="6062530"/>
                <a:ext cx="641522" cy="261610"/>
              </a:xfrm>
              <a:prstGeom prst="rect">
                <a:avLst/>
              </a:prstGeom>
            </p:spPr>
            <p:txBody>
              <a:bodyPr wrap="none">
                <a:spAutoFit/>
              </a:bodyPr>
              <a:lstStyle/>
              <a:p>
                <a:r>
                  <a:rPr lang="en-US" sz="1100" dirty="0" err="1"/>
                  <a:t>Indeling</a:t>
                </a:r>
                <a:endParaRPr lang="en-US" sz="1100" dirty="0"/>
              </a:p>
            </p:txBody>
          </p:sp>
          <p:sp>
            <p:nvSpPr>
              <p:cNvPr id="108" name="Gelijkbenige driehoek 107"/>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98" name="Afgeronde rechthoek 97"/>
            <p:cNvSpPr/>
            <p:nvPr/>
          </p:nvSpPr>
          <p:spPr>
            <a:xfrm>
              <a:off x="1317351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sz="1200" dirty="0" err="1">
                  <a:solidFill>
                    <a:schemeClr val="tx1"/>
                  </a:solidFill>
                </a:rPr>
                <a:t>Dia</a:t>
              </a:r>
              <a:r>
                <a:rPr lang="en-US" sz="1200" dirty="0">
                  <a:solidFill>
                    <a:schemeClr val="tx1"/>
                  </a:solidFill>
                </a:rPr>
                <a:t> </a:t>
              </a:r>
              <a:r>
                <a:rPr lang="en-US" sz="1200" dirty="0" err="1">
                  <a:solidFill>
                    <a:schemeClr val="tx1"/>
                  </a:solidFill>
                </a:rPr>
                <a:t>herstellen</a:t>
              </a:r>
              <a:endParaRPr lang="en-US" sz="1200" dirty="0">
                <a:solidFill>
                  <a:schemeClr val="tx1"/>
                </a:solidFill>
              </a:endParaRPr>
            </a:p>
          </p:txBody>
        </p:sp>
        <p:pic>
          <p:nvPicPr>
            <p:cNvPr id="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20174"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0" name="Groep 99"/>
            <p:cNvGrpSpPr/>
            <p:nvPr/>
          </p:nvGrpSpPr>
          <p:grpSpPr>
            <a:xfrm>
              <a:off x="12491729" y="3471416"/>
              <a:ext cx="1114138" cy="297656"/>
              <a:chOff x="13560784" y="3471416"/>
              <a:chExt cx="1114138" cy="297656"/>
            </a:xfrm>
          </p:grpSpPr>
          <p:sp>
            <p:nvSpPr>
              <p:cNvPr id="101" name="Afgeronde rechthoek 100"/>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a:t>Invoegen</a:t>
                </a:r>
                <a:endParaRPr lang="en-GB" dirty="0"/>
              </a:p>
            </p:txBody>
          </p:sp>
          <p:cxnSp>
            <p:nvCxnSpPr>
              <p:cNvPr id="103" name="Rechte verbindingslijn 102"/>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Gelijkbenige driehoek 103"/>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116" name="Tekstvak 115"/>
          <p:cNvSpPr txBox="1"/>
          <p:nvPr userDrawn="1"/>
        </p:nvSpPr>
        <p:spPr>
          <a:xfrm>
            <a:off x="7395319" y="-383269"/>
            <a:ext cx="4803031" cy="369332"/>
          </a:xfrm>
          <a:prstGeom prst="rect">
            <a:avLst/>
          </a:prstGeom>
          <a:noFill/>
        </p:spPr>
        <p:txBody>
          <a:bodyPr wrap="square" rtlCol="0">
            <a:spAutoFit/>
          </a:bodyPr>
          <a:lstStyle/>
          <a:p>
            <a:pPr algn="r"/>
            <a:r>
              <a:rPr lang="nl-NL" sz="1800" dirty="0">
                <a:solidFill>
                  <a:schemeClr val="tx1">
                    <a:lumMod val="75000"/>
                    <a:lumOff val="25000"/>
                  </a:schemeClr>
                </a:solidFill>
                <a:latin typeface="Arial Black" panose="020B0A04020102020204" pitchFamily="34" charset="0"/>
                <a:cs typeface="Arial" panose="020B0604020202020204" pitchFamily="34" charset="0"/>
              </a:rPr>
              <a:t>MENU</a:t>
            </a:r>
            <a:r>
              <a:rPr lang="nl-NL" sz="1800" baseline="0" dirty="0">
                <a:solidFill>
                  <a:schemeClr val="tx1">
                    <a:lumMod val="75000"/>
                    <a:lumOff val="25000"/>
                  </a:schemeClr>
                </a:solidFill>
                <a:latin typeface="Arial Black" panose="020B0A04020102020204" pitchFamily="34" charset="0"/>
                <a:cs typeface="Arial" panose="020B0604020202020204" pitchFamily="34" charset="0"/>
              </a:rPr>
              <a:t> SLIDE</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86825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 &amp; grafiek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04642" y="368160"/>
            <a:ext cx="5402412" cy="1524669"/>
          </a:xfrm>
        </p:spPr>
        <p:txBody>
          <a:bodyPr anchor="t">
            <a:normAutofit/>
          </a:bodyPr>
          <a:lstStyle>
            <a:lvl1pPr>
              <a:defRPr sz="3200">
                <a:solidFill>
                  <a:schemeClr val="tx1">
                    <a:lumMod val="75000"/>
                    <a:lumOff val="25000"/>
                  </a:schemeClr>
                </a:solidFill>
                <a:latin typeface="Arial Black" panose="020B0A04020102020204" pitchFamily="34" charset="0"/>
              </a:defRPr>
            </a:lvl1pPr>
          </a:lstStyle>
          <a:p>
            <a:r>
              <a:rPr lang="nl-NL" dirty="0"/>
              <a:t>KLIK OM EEN TITEL IN TE VOEGEN</a:t>
            </a:r>
            <a:endParaRPr lang="en-GB" dirty="0"/>
          </a:p>
        </p:txBody>
      </p:sp>
      <p:sp>
        <p:nvSpPr>
          <p:cNvPr id="19" name="Tijdelijke aanduiding voor tekst 18"/>
          <p:cNvSpPr>
            <a:spLocks noGrp="1"/>
          </p:cNvSpPr>
          <p:nvPr>
            <p:ph type="body" sz="quarter" idx="10"/>
          </p:nvPr>
        </p:nvSpPr>
        <p:spPr>
          <a:xfrm>
            <a:off x="527657" y="1988840"/>
            <a:ext cx="5379396" cy="4211968"/>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4" name="Tijdelijke aanduiding voor grafiek 3"/>
          <p:cNvSpPr>
            <a:spLocks noGrp="1"/>
          </p:cNvSpPr>
          <p:nvPr>
            <p:ph type="chart" sz="quarter" idx="11" hasCustomPrompt="1"/>
          </p:nvPr>
        </p:nvSpPr>
        <p:spPr>
          <a:xfrm>
            <a:off x="6099175" y="514176"/>
            <a:ext cx="5446064" cy="5219080"/>
          </a:xfrm>
          <a:solidFill>
            <a:schemeClr val="accent1">
              <a:lumMod val="20000"/>
              <a:lumOff val="80000"/>
            </a:schemeClr>
          </a:solidFill>
        </p:spPr>
        <p:txBody>
          <a:bodyPr anchor="ctr"/>
          <a:lstStyle>
            <a:lvl1pPr marL="0" indent="0" algn="ctr">
              <a:buNone/>
              <a:defRPr baseline="0">
                <a:solidFill>
                  <a:schemeClr val="tx2"/>
                </a:solidFill>
              </a:defRPr>
            </a:lvl1pPr>
          </a:lstStyle>
          <a:p>
            <a:r>
              <a:rPr lang="nl-NL" dirty="0"/>
              <a:t>KLIK OM EEN GRAFIEK </a:t>
            </a:r>
            <a:br>
              <a:rPr lang="nl-NL" dirty="0"/>
            </a:br>
            <a:br>
              <a:rPr lang="nl-NL" dirty="0"/>
            </a:br>
            <a:br>
              <a:rPr lang="nl-NL" dirty="0"/>
            </a:br>
            <a:r>
              <a:rPr lang="nl-NL" dirty="0"/>
              <a:t>IN TE VOEGEN</a:t>
            </a:r>
            <a:endParaRPr lang="en-GB" dirty="0"/>
          </a:p>
        </p:txBody>
      </p:sp>
      <p:grpSp>
        <p:nvGrpSpPr>
          <p:cNvPr id="185" name="Instructie grafiek"/>
          <p:cNvGrpSpPr/>
          <p:nvPr userDrawn="1"/>
        </p:nvGrpSpPr>
        <p:grpSpPr>
          <a:xfrm>
            <a:off x="12304477" y="-100346"/>
            <a:ext cx="2790696" cy="6959240"/>
            <a:chOff x="12304477" y="-100346"/>
            <a:chExt cx="2790696" cy="6959240"/>
          </a:xfrm>
        </p:grpSpPr>
        <p:sp>
          <p:nvSpPr>
            <p:cNvPr id="186" name="Rechthoek 185"/>
            <p:cNvSpPr/>
            <p:nvPr userDrawn="1"/>
          </p:nvSpPr>
          <p:spPr>
            <a:xfrm>
              <a:off x="12304477" y="4597047"/>
              <a:ext cx="2773430" cy="412806"/>
            </a:xfrm>
            <a:prstGeom prst="rect">
              <a:avLst/>
            </a:prstGeom>
            <a:noFill/>
            <a:ln w="25400" cap="flat" cmpd="sng" algn="ctr">
              <a:noFill/>
              <a:prstDash val="solid"/>
            </a:ln>
            <a:effectLst/>
          </p:spPr>
          <p:txBody>
            <a:bodyPr lIns="180000" rIns="180000" rtlCol="0" anchor="t"/>
            <a:lstStyle/>
            <a:p>
              <a:r>
                <a:rPr lang="nl-NL" sz="1600" b="1" kern="0" cap="all" dirty="0">
                  <a:solidFill>
                    <a:schemeClr val="tx2"/>
                  </a:solidFill>
                  <a:latin typeface="Segoe UI Light" panose="020B0502040204020203" pitchFamily="34" charset="0"/>
                  <a:cs typeface="Segoe UI Light" panose="020B0502040204020203" pitchFamily="34" charset="0"/>
                </a:rPr>
                <a:t>Grafiek Bewerken</a:t>
              </a:r>
            </a:p>
          </p:txBody>
        </p:sp>
        <p:sp>
          <p:nvSpPr>
            <p:cNvPr id="187" name="Rechthoek 186"/>
            <p:cNvSpPr/>
            <p:nvPr userDrawn="1"/>
          </p:nvSpPr>
          <p:spPr>
            <a:xfrm>
              <a:off x="12321743" y="-100346"/>
              <a:ext cx="2773430" cy="315377"/>
            </a:xfrm>
            <a:prstGeom prst="rect">
              <a:avLst/>
            </a:prstGeom>
            <a:noFill/>
            <a:ln w="25400" cap="flat" cmpd="sng" algn="ctr">
              <a:noFill/>
              <a:prstDash val="solid"/>
            </a:ln>
            <a:effectLst/>
          </p:spPr>
          <p:txBody>
            <a:bodyPr lIns="180000" rIns="180000" rtlCol="0" anchor="t"/>
            <a:lstStyle/>
            <a:p>
              <a:r>
                <a:rPr lang="nl-NL" sz="1600" b="1" kern="0" cap="all" dirty="0">
                  <a:solidFill>
                    <a:schemeClr val="tx2"/>
                  </a:solidFill>
                  <a:latin typeface="Segoe UI Light" panose="020B0502040204020203" pitchFamily="34" charset="0"/>
                  <a:cs typeface="Segoe UI Light" panose="020B0502040204020203" pitchFamily="34" charset="0"/>
                </a:rPr>
                <a:t>GRAFIEK INVOEGEN</a:t>
              </a:r>
            </a:p>
          </p:txBody>
        </p:sp>
        <p:cxnSp>
          <p:nvCxnSpPr>
            <p:cNvPr id="188" name="Rechte verbindingslijn 187"/>
            <p:cNvCxnSpPr/>
            <p:nvPr userDrawn="1"/>
          </p:nvCxnSpPr>
          <p:spPr>
            <a:xfrm>
              <a:off x="12489700" y="5009853"/>
              <a:ext cx="2559223" cy="0"/>
            </a:xfrm>
            <a:prstGeom prst="line">
              <a:avLst/>
            </a:prstGeom>
            <a:noFill/>
            <a:ln w="9525" cap="flat" cmpd="sng" algn="ctr">
              <a:solidFill>
                <a:schemeClr val="tx2"/>
              </a:solidFill>
              <a:prstDash val="solid"/>
            </a:ln>
            <a:effectLst/>
          </p:spPr>
        </p:cxnSp>
        <p:sp>
          <p:nvSpPr>
            <p:cNvPr id="189" name="Tekstvak 33"/>
            <p:cNvSpPr txBox="1"/>
            <p:nvPr userDrawn="1"/>
          </p:nvSpPr>
          <p:spPr>
            <a:xfrm>
              <a:off x="12494462" y="5175274"/>
              <a:ext cx="2310671" cy="780455"/>
            </a:xfrm>
            <a:prstGeom prst="rect">
              <a:avLst/>
            </a:prstGeom>
            <a:noFill/>
          </p:spPr>
          <p:txBody>
            <a:bodyPr wrap="square" lIns="0" tIns="0" rIns="0" bIns="0" rtlCol="0" anchor="t">
              <a:noAutofit/>
            </a:bodyPr>
            <a:lstStyle>
              <a:defPPr>
                <a:defRPr lang="nl-NL"/>
              </a:defPPr>
              <a:lvl1pPr lvl="0" fontAlgn="auto">
                <a:spcBef>
                  <a:spcPts val="0"/>
                </a:spcBef>
                <a:spcAft>
                  <a:spcPts val="0"/>
                </a:spcAft>
                <a:defRPr sz="1200" kern="0">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a:t>Selecteer de grafiek, klik op de rechter muisknop en kies </a:t>
              </a:r>
              <a:br>
                <a:rPr lang="nl-NL" dirty="0"/>
              </a:br>
              <a:r>
                <a:rPr lang="nl-NL" b="1" dirty="0"/>
                <a:t>‘Gegevens bewerken’</a:t>
              </a:r>
            </a:p>
          </p:txBody>
        </p:sp>
        <p:sp>
          <p:nvSpPr>
            <p:cNvPr id="190" name="Tekstvak 33"/>
            <p:cNvSpPr txBox="1"/>
            <p:nvPr userDrawn="1"/>
          </p:nvSpPr>
          <p:spPr>
            <a:xfrm>
              <a:off x="12496081" y="888538"/>
              <a:ext cx="2327979" cy="486087"/>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a:t>Klik op het icoon om een grafiek </a:t>
              </a:r>
              <a:br>
                <a:rPr lang="nl-NL" dirty="0"/>
              </a:br>
              <a:r>
                <a:rPr lang="nl-NL" dirty="0"/>
                <a:t>in te voegen</a:t>
              </a:r>
            </a:p>
          </p:txBody>
        </p:sp>
        <p:sp>
          <p:nvSpPr>
            <p:cNvPr id="191" name="Tekstvak 33"/>
            <p:cNvSpPr txBox="1"/>
            <p:nvPr userDrawn="1"/>
          </p:nvSpPr>
          <p:spPr>
            <a:xfrm>
              <a:off x="12496081" y="2792939"/>
              <a:ext cx="2327979" cy="604311"/>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US" dirty="0" err="1"/>
                <a:t>Selecteer</a:t>
              </a:r>
              <a:r>
                <a:rPr lang="en-US" dirty="0"/>
                <a:t> de </a:t>
              </a:r>
              <a:r>
                <a:rPr lang="en-US" dirty="0" err="1"/>
                <a:t>grafiek</a:t>
              </a:r>
              <a:r>
                <a:rPr lang="en-US" dirty="0"/>
                <a:t> die u wilt </a:t>
              </a:r>
              <a:r>
                <a:rPr lang="en-US" dirty="0" err="1"/>
                <a:t>invoegen</a:t>
              </a:r>
              <a:r>
                <a:rPr lang="en-US" dirty="0"/>
                <a:t> </a:t>
              </a:r>
              <a:r>
                <a:rPr lang="en-US" dirty="0" err="1"/>
                <a:t>en</a:t>
              </a:r>
              <a:r>
                <a:rPr lang="en-US" dirty="0"/>
                <a:t> </a:t>
              </a:r>
              <a:r>
                <a:rPr lang="en-US" dirty="0" err="1"/>
                <a:t>klik</a:t>
              </a:r>
              <a:r>
                <a:rPr lang="en-US" dirty="0"/>
                <a:t> op </a:t>
              </a:r>
              <a:r>
                <a:rPr lang="en-US" b="1" dirty="0"/>
                <a:t>‘</a:t>
              </a:r>
              <a:r>
                <a:rPr lang="en-US" b="1" dirty="0" err="1"/>
                <a:t>Invoegen</a:t>
              </a:r>
              <a:r>
                <a:rPr lang="en-US" b="1" dirty="0"/>
                <a:t>’</a:t>
              </a:r>
              <a:endParaRPr lang="nl-NL" b="1" dirty="0"/>
            </a:p>
          </p:txBody>
        </p:sp>
        <p:sp>
          <p:nvSpPr>
            <p:cNvPr id="192" name="Ovaal 191"/>
            <p:cNvSpPr/>
            <p:nvPr userDrawn="1"/>
          </p:nvSpPr>
          <p:spPr>
            <a:xfrm>
              <a:off x="12496081" y="430361"/>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a:r>
                <a:rPr lang="nl-NL" sz="1400" kern="0" dirty="0">
                  <a:solidFill>
                    <a:schemeClr val="bg1"/>
                  </a:solidFill>
                  <a:latin typeface="Segoe UI Light" panose="020B0502040204020203" pitchFamily="34" charset="0"/>
                  <a:cs typeface="Segoe UI Light" panose="020B0502040204020203" pitchFamily="34" charset="0"/>
                </a:rPr>
                <a:t>1</a:t>
              </a:r>
            </a:p>
          </p:txBody>
        </p:sp>
        <p:sp>
          <p:nvSpPr>
            <p:cNvPr id="193" name="Ovaal 192"/>
            <p:cNvSpPr/>
            <p:nvPr userDrawn="1"/>
          </p:nvSpPr>
          <p:spPr>
            <a:xfrm>
              <a:off x="12496081" y="2324902"/>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a:r>
                <a:rPr lang="nl-NL" sz="1400" kern="0" dirty="0">
                  <a:solidFill>
                    <a:schemeClr val="bg1"/>
                  </a:solidFill>
                  <a:latin typeface="Segoe UI Light" panose="020B0502040204020203" pitchFamily="34" charset="0"/>
                  <a:cs typeface="Segoe UI Light" panose="020B0502040204020203" pitchFamily="34" charset="0"/>
                </a:rPr>
                <a:t>2</a:t>
              </a:r>
            </a:p>
          </p:txBody>
        </p:sp>
        <p:cxnSp>
          <p:nvCxnSpPr>
            <p:cNvPr id="194" name="Rechte verbindingslijn 193"/>
            <p:cNvCxnSpPr/>
            <p:nvPr userDrawn="1"/>
          </p:nvCxnSpPr>
          <p:spPr>
            <a:xfrm>
              <a:off x="12508966" y="285631"/>
              <a:ext cx="2539957" cy="0"/>
            </a:xfrm>
            <a:prstGeom prst="line">
              <a:avLst/>
            </a:prstGeom>
            <a:noFill/>
            <a:ln w="9525" cap="flat" cmpd="sng" algn="ctr">
              <a:solidFill>
                <a:schemeClr val="tx2"/>
              </a:solidFill>
              <a:prstDash val="solid"/>
            </a:ln>
            <a:effectLst/>
          </p:spPr>
        </p:cxnSp>
        <p:cxnSp>
          <p:nvCxnSpPr>
            <p:cNvPr id="195" name="Rechte verbindingslijn 194"/>
            <p:cNvCxnSpPr/>
            <p:nvPr userDrawn="1"/>
          </p:nvCxnSpPr>
          <p:spPr>
            <a:xfrm>
              <a:off x="12508627" y="2167521"/>
              <a:ext cx="2540296" cy="0"/>
            </a:xfrm>
            <a:prstGeom prst="line">
              <a:avLst/>
            </a:prstGeom>
            <a:noFill/>
            <a:ln w="9525" cap="flat" cmpd="sng" algn="ctr">
              <a:solidFill>
                <a:schemeClr val="tx2"/>
              </a:solidFill>
              <a:prstDash val="solid"/>
            </a:ln>
            <a:effectLst/>
          </p:spPr>
        </p:cxnSp>
        <p:cxnSp>
          <p:nvCxnSpPr>
            <p:cNvPr id="196" name="Rechte verbindingslijn 195"/>
            <p:cNvCxnSpPr/>
            <p:nvPr userDrawn="1"/>
          </p:nvCxnSpPr>
          <p:spPr>
            <a:xfrm>
              <a:off x="12478486" y="4022832"/>
              <a:ext cx="2570437" cy="0"/>
            </a:xfrm>
            <a:prstGeom prst="line">
              <a:avLst/>
            </a:prstGeom>
            <a:noFill/>
            <a:ln w="9525" cap="flat" cmpd="sng" algn="ctr">
              <a:solidFill>
                <a:schemeClr val="tx2"/>
              </a:solidFill>
              <a:prstDash val="solid"/>
            </a:ln>
            <a:effectLst/>
          </p:spPr>
        </p:cxnSp>
        <p:grpSp>
          <p:nvGrpSpPr>
            <p:cNvPr id="197" name="Groep 196"/>
            <p:cNvGrpSpPr/>
            <p:nvPr userDrawn="1"/>
          </p:nvGrpSpPr>
          <p:grpSpPr>
            <a:xfrm>
              <a:off x="12393537" y="1459904"/>
              <a:ext cx="689983" cy="573048"/>
              <a:chOff x="15171969" y="1587338"/>
              <a:chExt cx="755407" cy="627385"/>
            </a:xfrm>
          </p:grpSpPr>
          <p:sp>
            <p:nvSpPr>
              <p:cNvPr id="240"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FFFFFF"/>
                  </a:solidFill>
                  <a:effectLst/>
                  <a:uLnTx/>
                  <a:uFillTx/>
                  <a:latin typeface="Calibri" panose="020F0502020204030204" pitchFamily="34" charset="0"/>
                </a:endParaRPr>
              </a:p>
            </p:txBody>
          </p:sp>
          <p:grpSp>
            <p:nvGrpSpPr>
              <p:cNvPr id="241" name="Groep 240"/>
              <p:cNvGrpSpPr/>
              <p:nvPr userDrawn="1"/>
            </p:nvGrpSpPr>
            <p:grpSpPr>
              <a:xfrm>
                <a:off x="15281106" y="1587338"/>
                <a:ext cx="511775" cy="560304"/>
                <a:chOff x="10604642" y="969717"/>
                <a:chExt cx="1290643" cy="1427163"/>
              </a:xfrm>
            </p:grpSpPr>
            <p:grpSp>
              <p:nvGrpSpPr>
                <p:cNvPr id="242" name="Group 879"/>
                <p:cNvGrpSpPr>
                  <a:grpSpLocks noChangeAspect="1"/>
                </p:cNvGrpSpPr>
                <p:nvPr userDrawn="1"/>
              </p:nvGrpSpPr>
              <p:grpSpPr bwMode="auto">
                <a:xfrm>
                  <a:off x="10604642" y="969717"/>
                  <a:ext cx="1290643" cy="1427163"/>
                  <a:chOff x="4798" y="1515"/>
                  <a:chExt cx="813" cy="899"/>
                </a:xfrm>
              </p:grpSpPr>
              <p:sp>
                <p:nvSpPr>
                  <p:cNvPr id="244" name="Freeform 886"/>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45" name="Rectangle 880"/>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46" name="Rectangle 881"/>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47" name="Freeform 882"/>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48" name="Freeform 883"/>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49" name="Freeform 884"/>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50" name="Rectangle 885"/>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51" name="Rectangle 887"/>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52" name="Freeform 888"/>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grpSp>
            <p:sp>
              <p:nvSpPr>
                <p:cNvPr id="243" name="Vrije vorm 242"/>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FFFFFF"/>
                    </a:solidFill>
                    <a:effectLst/>
                    <a:uLnTx/>
                    <a:uFillTx/>
                    <a:latin typeface="Calibri" panose="020F0502020204030204" pitchFamily="34" charset="0"/>
                  </a:endParaRPr>
                </a:p>
              </p:txBody>
            </p:sp>
          </p:grpSp>
        </p:grpSp>
        <p:cxnSp>
          <p:nvCxnSpPr>
            <p:cNvPr id="198" name="Rechte verbindingslijn 197"/>
            <p:cNvCxnSpPr/>
            <p:nvPr userDrawn="1"/>
          </p:nvCxnSpPr>
          <p:spPr>
            <a:xfrm>
              <a:off x="12508966" y="6858894"/>
              <a:ext cx="2539957" cy="0"/>
            </a:xfrm>
            <a:prstGeom prst="line">
              <a:avLst/>
            </a:prstGeom>
            <a:noFill/>
            <a:ln w="9525" cap="flat" cmpd="sng" algn="ctr">
              <a:solidFill>
                <a:schemeClr val="tx2"/>
              </a:solidFill>
              <a:prstDash val="solid"/>
            </a:ln>
            <a:effectLst/>
          </p:spPr>
        </p:cxnSp>
        <p:grpSp>
          <p:nvGrpSpPr>
            <p:cNvPr id="199" name="Groep 198"/>
            <p:cNvGrpSpPr/>
            <p:nvPr/>
          </p:nvGrpSpPr>
          <p:grpSpPr>
            <a:xfrm>
              <a:off x="12511144" y="6054428"/>
              <a:ext cx="1969277" cy="542924"/>
              <a:chOff x="12402284" y="6054428"/>
              <a:chExt cx="1969277" cy="542924"/>
            </a:xfrm>
          </p:grpSpPr>
          <p:sp>
            <p:nvSpPr>
              <p:cNvPr id="206" name="Rechthoek 205"/>
              <p:cNvSpPr/>
              <p:nvPr/>
            </p:nvSpPr>
            <p:spPr>
              <a:xfrm>
                <a:off x="12402284"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hthoek 206"/>
              <p:cNvSpPr/>
              <p:nvPr/>
            </p:nvSpPr>
            <p:spPr>
              <a:xfrm>
                <a:off x="12662053" y="6062530"/>
                <a:ext cx="1319592" cy="261610"/>
              </a:xfrm>
              <a:prstGeom prst="rect">
                <a:avLst/>
              </a:prstGeom>
            </p:spPr>
            <p:txBody>
              <a:bodyPr wrap="none">
                <a:spAutoFit/>
              </a:bodyPr>
              <a:lstStyle/>
              <a:p>
                <a:r>
                  <a:rPr lang="en-US" sz="1100" dirty="0"/>
                  <a:t>Ander </a:t>
                </a:r>
                <a:r>
                  <a:rPr lang="en-US" sz="1100" dirty="0" err="1"/>
                  <a:t>grafiektype</a:t>
                </a:r>
                <a:r>
                  <a:rPr lang="en-US" sz="1100" dirty="0"/>
                  <a:t>…</a:t>
                </a:r>
              </a:p>
            </p:txBody>
          </p:sp>
          <p:sp>
            <p:nvSpPr>
              <p:cNvPr id="208" name="Gelijkbenige driehoek 207"/>
              <p:cNvSpPr/>
              <p:nvPr/>
            </p:nvSpPr>
            <p:spPr>
              <a:xfrm rot="5400000">
                <a:off x="1421047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9" name="Afgeronde rechthoek 208"/>
              <p:cNvSpPr/>
              <p:nvPr/>
            </p:nvSpPr>
            <p:spPr>
              <a:xfrm>
                <a:off x="12406467"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sz="1200" dirty="0" err="1">
                    <a:solidFill>
                      <a:schemeClr val="tx1"/>
                    </a:solidFill>
                  </a:rPr>
                  <a:t>Gegevens</a:t>
                </a:r>
                <a:r>
                  <a:rPr lang="en-US" sz="1200" dirty="0">
                    <a:solidFill>
                      <a:schemeClr val="tx1"/>
                    </a:solidFill>
                  </a:rPr>
                  <a:t> </a:t>
                </a:r>
                <a:r>
                  <a:rPr lang="en-US" sz="1200" dirty="0" err="1">
                    <a:solidFill>
                      <a:schemeClr val="tx1"/>
                    </a:solidFill>
                  </a:rPr>
                  <a:t>bewerken</a:t>
                </a:r>
                <a:r>
                  <a:rPr lang="en-US" sz="1200" dirty="0">
                    <a:solidFill>
                      <a:schemeClr val="tx1"/>
                    </a:solidFill>
                  </a:rPr>
                  <a:t>…</a:t>
                </a:r>
              </a:p>
            </p:txBody>
          </p:sp>
          <p:grpSp>
            <p:nvGrpSpPr>
              <p:cNvPr id="210" name="Groep 209"/>
              <p:cNvGrpSpPr/>
              <p:nvPr/>
            </p:nvGrpSpPr>
            <p:grpSpPr>
              <a:xfrm>
                <a:off x="12461788" y="6100223"/>
                <a:ext cx="204691" cy="170000"/>
                <a:chOff x="15171969" y="1587338"/>
                <a:chExt cx="755407" cy="627385"/>
              </a:xfrm>
            </p:grpSpPr>
            <p:sp>
              <p:nvSpPr>
                <p:cNvPr id="227"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FFFFFF"/>
                    </a:solidFill>
                    <a:effectLst/>
                    <a:uLnTx/>
                    <a:uFillTx/>
                    <a:latin typeface="Calibri" panose="020F0502020204030204" pitchFamily="34" charset="0"/>
                  </a:endParaRPr>
                </a:p>
              </p:txBody>
            </p:sp>
            <p:grpSp>
              <p:nvGrpSpPr>
                <p:cNvPr id="228" name="Groep 227"/>
                <p:cNvGrpSpPr/>
                <p:nvPr userDrawn="1"/>
              </p:nvGrpSpPr>
              <p:grpSpPr>
                <a:xfrm>
                  <a:off x="15281106" y="1587338"/>
                  <a:ext cx="511775" cy="560304"/>
                  <a:chOff x="10604642" y="969717"/>
                  <a:chExt cx="1290643" cy="1427163"/>
                </a:xfrm>
              </p:grpSpPr>
              <p:grpSp>
                <p:nvGrpSpPr>
                  <p:cNvPr id="229" name="Group 879"/>
                  <p:cNvGrpSpPr>
                    <a:grpSpLocks noChangeAspect="1"/>
                  </p:cNvGrpSpPr>
                  <p:nvPr userDrawn="1"/>
                </p:nvGrpSpPr>
                <p:grpSpPr bwMode="auto">
                  <a:xfrm>
                    <a:off x="10604642" y="969717"/>
                    <a:ext cx="1290643" cy="1427163"/>
                    <a:chOff x="4798" y="1515"/>
                    <a:chExt cx="813" cy="899"/>
                  </a:xfrm>
                </p:grpSpPr>
                <p:sp>
                  <p:nvSpPr>
                    <p:cNvPr id="231" name="Freeform 886"/>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32" name="Rectangle 880"/>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33" name="Rectangle 881"/>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34" name="Freeform 882"/>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35" name="Freeform 883"/>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36" name="Freeform 884"/>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37" name="Rectangle 885"/>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38" name="Rectangle 887"/>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239" name="Freeform 888"/>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grpSp>
              <p:sp>
                <p:nvSpPr>
                  <p:cNvPr id="230" name="Vrije vorm 229"/>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FFFFFF"/>
                      </a:solidFill>
                      <a:effectLst/>
                      <a:uLnTx/>
                      <a:uFillTx/>
                      <a:latin typeface="Calibri" panose="020F0502020204030204" pitchFamily="34" charset="0"/>
                    </a:endParaRPr>
                  </a:p>
                </p:txBody>
              </p:sp>
            </p:grpSp>
          </p:grpSp>
          <p:grpSp>
            <p:nvGrpSpPr>
              <p:cNvPr id="211" name="Groep 210"/>
              <p:cNvGrpSpPr/>
              <p:nvPr/>
            </p:nvGrpSpPr>
            <p:grpSpPr>
              <a:xfrm>
                <a:off x="12468521" y="6356844"/>
                <a:ext cx="133446" cy="114786"/>
                <a:chOff x="14587469" y="6356844"/>
                <a:chExt cx="133446" cy="114786"/>
              </a:xfrm>
            </p:grpSpPr>
            <p:sp>
              <p:nvSpPr>
                <p:cNvPr id="217" name="Rectangle 6"/>
                <p:cNvSpPr>
                  <a:spLocks noChangeArrowheads="1"/>
                </p:cNvSpPr>
                <p:nvPr userDrawn="1"/>
              </p:nvSpPr>
              <p:spPr bwMode="auto">
                <a:xfrm>
                  <a:off x="14588703" y="6379233"/>
                  <a:ext cx="130780" cy="91699"/>
                </a:xfrm>
                <a:prstGeom prst="rect">
                  <a:avLst/>
                </a:prstGeom>
                <a:solidFill>
                  <a:srgbClr val="F2FAFF"/>
                </a:solidFill>
                <a:ln w="0">
                  <a:solidFill>
                    <a:schemeClr val="bg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sp>
              <p:nvSpPr>
                <p:cNvPr id="218" name="Rectangle 15"/>
                <p:cNvSpPr>
                  <a:spLocks noChangeArrowheads="1"/>
                </p:cNvSpPr>
                <p:nvPr userDrawn="1"/>
              </p:nvSpPr>
              <p:spPr bwMode="auto">
                <a:xfrm>
                  <a:off x="14587469" y="6423761"/>
                  <a:ext cx="131076" cy="1446"/>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sp>
              <p:nvSpPr>
                <p:cNvPr id="219" name="Freeform 14"/>
                <p:cNvSpPr>
                  <a:spLocks noEditPoints="1"/>
                </p:cNvSpPr>
                <p:nvPr userDrawn="1"/>
              </p:nvSpPr>
              <p:spPr bwMode="auto">
                <a:xfrm>
                  <a:off x="14588901" y="6356844"/>
                  <a:ext cx="132014" cy="114786"/>
                </a:xfrm>
                <a:custGeom>
                  <a:avLst/>
                  <a:gdLst>
                    <a:gd name="T0" fmla="*/ 48 w 5347"/>
                    <a:gd name="T1" fmla="*/ 48 h 4605"/>
                    <a:gd name="T2" fmla="*/ 48 w 5347"/>
                    <a:gd name="T3" fmla="*/ 4557 h 4605"/>
                    <a:gd name="T4" fmla="*/ 5299 w 5347"/>
                    <a:gd name="T5" fmla="*/ 4557 h 4605"/>
                    <a:gd name="T6" fmla="*/ 5299 w 5347"/>
                    <a:gd name="T7" fmla="*/ 48 h 4605"/>
                    <a:gd name="T8" fmla="*/ 48 w 5347"/>
                    <a:gd name="T9" fmla="*/ 48 h 4605"/>
                    <a:gd name="T10" fmla="*/ 0 w 5347"/>
                    <a:gd name="T11" fmla="*/ 0 h 4605"/>
                    <a:gd name="T12" fmla="*/ 5347 w 5347"/>
                    <a:gd name="T13" fmla="*/ 0 h 4605"/>
                    <a:gd name="T14" fmla="*/ 5347 w 5347"/>
                    <a:gd name="T15" fmla="*/ 4605 h 4605"/>
                    <a:gd name="T16" fmla="*/ 0 w 5347"/>
                    <a:gd name="T17" fmla="*/ 4605 h 4605"/>
                    <a:gd name="T18" fmla="*/ 0 w 5347"/>
                    <a:gd name="T19" fmla="*/ 0 h 4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7" h="4605">
                      <a:moveTo>
                        <a:pt x="48" y="48"/>
                      </a:moveTo>
                      <a:lnTo>
                        <a:pt x="48" y="4557"/>
                      </a:lnTo>
                      <a:lnTo>
                        <a:pt x="5299" y="4557"/>
                      </a:lnTo>
                      <a:lnTo>
                        <a:pt x="5299" y="48"/>
                      </a:lnTo>
                      <a:lnTo>
                        <a:pt x="48" y="48"/>
                      </a:lnTo>
                      <a:close/>
                      <a:moveTo>
                        <a:pt x="0" y="0"/>
                      </a:moveTo>
                      <a:lnTo>
                        <a:pt x="5347" y="0"/>
                      </a:lnTo>
                      <a:lnTo>
                        <a:pt x="5347" y="4605"/>
                      </a:lnTo>
                      <a:lnTo>
                        <a:pt x="0" y="4605"/>
                      </a:lnTo>
                      <a:lnTo>
                        <a:pt x="0" y="0"/>
                      </a:lnTo>
                      <a:close/>
                    </a:path>
                  </a:pathLst>
                </a:custGeom>
                <a:solidFill>
                  <a:srgbClr val="2E5D8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cxnSp>
              <p:nvCxnSpPr>
                <p:cNvPr id="220" name="Rechte verbindingslijn 219"/>
                <p:cNvCxnSpPr/>
                <p:nvPr userDrawn="1"/>
              </p:nvCxnSpPr>
              <p:spPr>
                <a:xfrm flipH="1">
                  <a:off x="14654334" y="6382168"/>
                  <a:ext cx="162"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Rechte verbindingslijn 220"/>
                <p:cNvCxnSpPr/>
                <p:nvPr userDrawn="1"/>
              </p:nvCxnSpPr>
              <p:spPr>
                <a:xfrm>
                  <a:off x="14689188" y="6382168"/>
                  <a:ext cx="0"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2" name="Rechte verbindingslijn 221"/>
                <p:cNvCxnSpPr/>
                <p:nvPr userDrawn="1"/>
              </p:nvCxnSpPr>
              <p:spPr>
                <a:xfrm>
                  <a:off x="14619892" y="6382040"/>
                  <a:ext cx="0" cy="8577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3" name="Rechte verbindingslijn 222"/>
                <p:cNvCxnSpPr/>
                <p:nvPr userDrawn="1"/>
              </p:nvCxnSpPr>
              <p:spPr>
                <a:xfrm flipH="1">
                  <a:off x="14593115" y="6400164"/>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4" name="Rechte verbindingslijn 223"/>
                <p:cNvCxnSpPr/>
                <p:nvPr userDrawn="1"/>
              </p:nvCxnSpPr>
              <p:spPr>
                <a:xfrm flipH="1">
                  <a:off x="14593115" y="6423860"/>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5" name="Rechte verbindingslijn 224"/>
                <p:cNvCxnSpPr/>
                <p:nvPr userDrawn="1"/>
              </p:nvCxnSpPr>
              <p:spPr>
                <a:xfrm flipH="1">
                  <a:off x="14593115" y="6447556"/>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6" name="Rectangle 13"/>
                <p:cNvSpPr>
                  <a:spLocks noChangeArrowheads="1"/>
                </p:cNvSpPr>
                <p:nvPr userDrawn="1"/>
              </p:nvSpPr>
              <p:spPr bwMode="auto">
                <a:xfrm>
                  <a:off x="14590283" y="6359138"/>
                  <a:ext cx="128657" cy="19347"/>
                </a:xfrm>
                <a:prstGeom prst="rect">
                  <a:avLst/>
                </a:prstGeom>
                <a:gradFill flip="none" rotWithShape="1">
                  <a:gsLst>
                    <a:gs pos="0">
                      <a:srgbClr val="192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grpSp>
          <p:grpSp>
            <p:nvGrpSpPr>
              <p:cNvPr id="212" name="Groep 211"/>
              <p:cNvGrpSpPr/>
              <p:nvPr/>
            </p:nvGrpSpPr>
            <p:grpSpPr>
              <a:xfrm>
                <a:off x="12529899" y="6421402"/>
                <a:ext cx="97399" cy="97399"/>
                <a:chOff x="14546483" y="5323041"/>
                <a:chExt cx="242460" cy="242460"/>
              </a:xfrm>
            </p:grpSpPr>
            <p:sp>
              <p:nvSpPr>
                <p:cNvPr id="213" name="Rechthoek 212"/>
                <p:cNvSpPr/>
                <p:nvPr userDrawn="1"/>
              </p:nvSpPr>
              <p:spPr>
                <a:xfrm>
                  <a:off x="14546483" y="5323041"/>
                  <a:ext cx="242460" cy="242460"/>
                </a:xfrm>
                <a:prstGeom prst="rect">
                  <a:avLst/>
                </a:prstGeom>
                <a:solidFill>
                  <a:schemeClr val="bg1"/>
                </a:solidFill>
                <a:ln w="6350">
                  <a:solidFill>
                    <a:srgbClr val="00A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ep 213"/>
                <p:cNvGrpSpPr/>
                <p:nvPr/>
              </p:nvGrpSpPr>
              <p:grpSpPr>
                <a:xfrm>
                  <a:off x="14568035" y="5357818"/>
                  <a:ext cx="199836" cy="175226"/>
                  <a:chOff x="14559757" y="5349611"/>
                  <a:chExt cx="216392" cy="191641"/>
                </a:xfrm>
              </p:grpSpPr>
              <p:sp>
                <p:nvSpPr>
                  <p:cNvPr id="215" name="Parallellogram 214"/>
                  <p:cNvSpPr/>
                  <p:nvPr/>
                </p:nvSpPr>
                <p:spPr>
                  <a:xfrm>
                    <a:off x="14559757" y="5369222"/>
                    <a:ext cx="214316" cy="147762"/>
                  </a:xfrm>
                  <a:prstGeom prst="parallelogram">
                    <a:avLst>
                      <a:gd name="adj" fmla="val 93909"/>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Parallellogram 215"/>
                  <p:cNvSpPr/>
                  <p:nvPr/>
                </p:nvSpPr>
                <p:spPr>
                  <a:xfrm flipH="1">
                    <a:off x="14561833" y="5349611"/>
                    <a:ext cx="214316" cy="191641"/>
                  </a:xfrm>
                  <a:prstGeom prst="parallelogram">
                    <a:avLst>
                      <a:gd name="adj" fmla="val 68946"/>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20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355886" y="6425992"/>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1" name="Groep 200"/>
            <p:cNvGrpSpPr/>
            <p:nvPr/>
          </p:nvGrpSpPr>
          <p:grpSpPr>
            <a:xfrm>
              <a:off x="12491729" y="3471416"/>
              <a:ext cx="1114138" cy="297656"/>
              <a:chOff x="13560784" y="3471416"/>
              <a:chExt cx="1114138" cy="297656"/>
            </a:xfrm>
          </p:grpSpPr>
          <p:sp>
            <p:nvSpPr>
              <p:cNvPr id="202" name="Afgeronde rechthoek 201"/>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a:t>Invoegen</a:t>
                </a:r>
                <a:endParaRPr lang="en-GB" dirty="0"/>
              </a:p>
            </p:txBody>
          </p:sp>
          <p:cxnSp>
            <p:nvCxnSpPr>
              <p:cNvPr id="204" name="Rechte verbindingslijn 203"/>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5" name="Gelijkbenige driehoek 204"/>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253" name="Tekstvak 252"/>
          <p:cNvSpPr txBox="1"/>
          <p:nvPr userDrawn="1"/>
        </p:nvSpPr>
        <p:spPr>
          <a:xfrm>
            <a:off x="7395319" y="-383269"/>
            <a:ext cx="4803031" cy="369332"/>
          </a:xfrm>
          <a:prstGeom prst="rect">
            <a:avLst/>
          </a:prstGeom>
          <a:noFill/>
        </p:spPr>
        <p:txBody>
          <a:bodyPr wrap="square" rtlCol="0">
            <a:spAutoFit/>
          </a:bodyPr>
          <a:lstStyle/>
          <a:p>
            <a:pPr algn="r"/>
            <a:r>
              <a:rPr lang="nl-NL" sz="1800" dirty="0">
                <a:solidFill>
                  <a:schemeClr val="tx1">
                    <a:lumMod val="75000"/>
                    <a:lumOff val="25000"/>
                  </a:schemeClr>
                </a:solidFill>
                <a:latin typeface="Arial Black" panose="020B0A04020102020204" pitchFamily="34" charset="0"/>
                <a:cs typeface="Arial" panose="020B0604020202020204" pitchFamily="34" charset="0"/>
              </a:rPr>
              <a:t>TEKST</a:t>
            </a:r>
            <a:r>
              <a:rPr lang="nl-NL" sz="1800" baseline="0" dirty="0">
                <a:solidFill>
                  <a:schemeClr val="tx1">
                    <a:lumMod val="75000"/>
                    <a:lumOff val="25000"/>
                  </a:schemeClr>
                </a:solidFill>
                <a:latin typeface="Arial Black" panose="020B0A04020102020204" pitchFamily="34" charset="0"/>
                <a:cs typeface="Arial" panose="020B0604020202020204" pitchFamily="34" charset="0"/>
              </a:rPr>
              <a:t> &amp; GRAFIEK SLIDE</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grpSp>
        <p:nvGrpSpPr>
          <p:cNvPr id="254" name="Instructie tekstlevels"/>
          <p:cNvGrpSpPr/>
          <p:nvPr userDrawn="1"/>
        </p:nvGrpSpPr>
        <p:grpSpPr>
          <a:xfrm>
            <a:off x="-3082467" y="-101600"/>
            <a:ext cx="2778062" cy="3242568"/>
            <a:chOff x="-3352799" y="0"/>
            <a:chExt cx="2778062" cy="3242568"/>
          </a:xfrm>
        </p:grpSpPr>
        <p:sp>
          <p:nvSpPr>
            <p:cNvPr id="255" name="Rechthoek 254"/>
            <p:cNvSpPr/>
            <p:nvPr userDrawn="1"/>
          </p:nvSpPr>
          <p:spPr>
            <a:xfrm>
              <a:off x="-3352799" y="0"/>
              <a:ext cx="2778062" cy="387386"/>
            </a:xfrm>
            <a:prstGeom prst="rect">
              <a:avLst/>
            </a:prstGeom>
            <a:noFill/>
            <a:ln w="25400" cap="flat" cmpd="sng" algn="ctr">
              <a:noFill/>
              <a:prstDash val="solid"/>
            </a:ln>
            <a:effectLst/>
          </p:spPr>
          <p:txBody>
            <a:bodyPr lIns="180000" rIns="180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TEKST NIVEAUS</a:t>
              </a:r>
            </a:p>
          </p:txBody>
        </p:sp>
        <p:sp>
          <p:nvSpPr>
            <p:cNvPr id="256" name="Textfield placeholder"/>
            <p:cNvSpPr txBox="1">
              <a:spLocks/>
            </p:cNvSpPr>
            <p:nvPr userDrawn="1"/>
          </p:nvSpPr>
          <p:spPr>
            <a:xfrm>
              <a:off x="-2741856" y="2479548"/>
              <a:ext cx="2138640"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
                  <a:schemeClr val="tx1"/>
                </a:buClr>
                <a:buSzPct val="80000"/>
                <a:buFont typeface="Wingdings" pitchFamily="2" charset="2"/>
                <a:buNone/>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Basic text (16 pt.)</a:t>
              </a:r>
            </a:p>
          </p:txBody>
        </p:sp>
        <p:sp>
          <p:nvSpPr>
            <p:cNvPr id="257" name="Ovaal 256"/>
            <p:cNvSpPr/>
            <p:nvPr userDrawn="1"/>
          </p:nvSpPr>
          <p:spPr>
            <a:xfrm>
              <a:off x="-3115235" y="1747541"/>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258" name="Ovaal 257"/>
            <p:cNvSpPr/>
            <p:nvPr userDrawn="1"/>
          </p:nvSpPr>
          <p:spPr>
            <a:xfrm>
              <a:off x="-3115235" y="210087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sp>
          <p:nvSpPr>
            <p:cNvPr id="259" name="Ovaal 258"/>
            <p:cNvSpPr/>
            <p:nvPr userDrawn="1"/>
          </p:nvSpPr>
          <p:spPr>
            <a:xfrm>
              <a:off x="-3115235" y="2454211"/>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3</a:t>
              </a:r>
            </a:p>
          </p:txBody>
        </p:sp>
        <p:sp>
          <p:nvSpPr>
            <p:cNvPr id="260" name="Ovaal 259"/>
            <p:cNvSpPr/>
            <p:nvPr userDrawn="1"/>
          </p:nvSpPr>
          <p:spPr>
            <a:xfrm>
              <a:off x="-3115235" y="280754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4</a:t>
              </a:r>
            </a:p>
          </p:txBody>
        </p:sp>
        <p:sp>
          <p:nvSpPr>
            <p:cNvPr id="261" name="Textfield placeholder"/>
            <p:cNvSpPr txBox="1">
              <a:spLocks/>
            </p:cNvSpPr>
            <p:nvPr userDrawn="1"/>
          </p:nvSpPr>
          <p:spPr>
            <a:xfrm>
              <a:off x="-2726469" y="1769272"/>
              <a:ext cx="2138640"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tx1"/>
                </a:buClr>
                <a:buSzPct val="100000"/>
                <a:buFont typeface="Arial" panose="020B0604020202020204" pitchFamily="34" charset="0"/>
                <a:buChar char="•"/>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Bullet (16 pt.)</a:t>
              </a:r>
            </a:p>
          </p:txBody>
        </p:sp>
        <p:sp>
          <p:nvSpPr>
            <p:cNvPr id="262" name="Textfield placeholder"/>
            <p:cNvSpPr txBox="1">
              <a:spLocks/>
            </p:cNvSpPr>
            <p:nvPr userDrawn="1"/>
          </p:nvSpPr>
          <p:spPr>
            <a:xfrm>
              <a:off x="-2726469" y="2123586"/>
              <a:ext cx="2138640"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tx1"/>
                </a:buClr>
                <a:buSzTx/>
                <a:buFont typeface="Arial" panose="020B0604020202020204" pitchFamily="34" charset="0"/>
                <a:buChar char="•"/>
                <a:tabLst>
                  <a:tab pos="4394200" algn="l"/>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Sub-bullet (16 pt.)</a:t>
              </a:r>
            </a:p>
          </p:txBody>
        </p:sp>
        <p:sp>
          <p:nvSpPr>
            <p:cNvPr id="263" name="Textfield placeholder"/>
            <p:cNvSpPr txBox="1">
              <a:spLocks/>
            </p:cNvSpPr>
            <p:nvPr userDrawn="1"/>
          </p:nvSpPr>
          <p:spPr>
            <a:xfrm>
              <a:off x="-2726469" y="2843119"/>
              <a:ext cx="2138640"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
                  <a:schemeClr val="tx1"/>
                </a:buClr>
                <a:buSzTx/>
                <a:buFont typeface="Arial" panose="020B0604020202020204" pitchFamily="34" charset="0"/>
                <a:buNone/>
                <a:tabLst/>
                <a:defRPr/>
              </a:pPr>
              <a:r>
                <a:rPr kumimoji="0" lang="en-GB" sz="1200" b="1"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Basic sub-header (16 pt.)</a:t>
              </a:r>
            </a:p>
          </p:txBody>
        </p:sp>
        <p:cxnSp>
          <p:nvCxnSpPr>
            <p:cNvPr id="264" name="Rechte verbindingslijn 263"/>
            <p:cNvCxnSpPr/>
            <p:nvPr userDrawn="1"/>
          </p:nvCxnSpPr>
          <p:spPr>
            <a:xfrm>
              <a:off x="-3144627" y="376500"/>
              <a:ext cx="2569889" cy="0"/>
            </a:xfrm>
            <a:prstGeom prst="line">
              <a:avLst/>
            </a:prstGeom>
            <a:noFill/>
            <a:ln w="9525" cap="flat" cmpd="sng" algn="ctr">
              <a:solidFill>
                <a:schemeClr val="tx2"/>
              </a:solidFill>
              <a:prstDash val="solid"/>
            </a:ln>
            <a:effectLst/>
          </p:spPr>
        </p:cxnSp>
        <p:cxnSp>
          <p:nvCxnSpPr>
            <p:cNvPr id="265" name="Rechte verbindingslijn 264"/>
            <p:cNvCxnSpPr/>
            <p:nvPr userDrawn="1"/>
          </p:nvCxnSpPr>
          <p:spPr>
            <a:xfrm>
              <a:off x="-3144627" y="1610333"/>
              <a:ext cx="2556798" cy="0"/>
            </a:xfrm>
            <a:prstGeom prst="line">
              <a:avLst/>
            </a:prstGeom>
            <a:noFill/>
            <a:ln w="9525" cap="flat" cmpd="sng" algn="ctr">
              <a:solidFill>
                <a:schemeClr val="tx2"/>
              </a:solidFill>
              <a:prstDash val="solid"/>
            </a:ln>
            <a:effectLst/>
          </p:spPr>
        </p:cxnSp>
        <p:cxnSp>
          <p:nvCxnSpPr>
            <p:cNvPr id="266" name="Rechte verbindingslijn 265"/>
            <p:cNvCxnSpPr/>
            <p:nvPr userDrawn="1"/>
          </p:nvCxnSpPr>
          <p:spPr>
            <a:xfrm>
              <a:off x="-3144627" y="3242568"/>
              <a:ext cx="2556798" cy="0"/>
            </a:xfrm>
            <a:prstGeom prst="line">
              <a:avLst/>
            </a:prstGeom>
            <a:noFill/>
            <a:ln w="9525" cap="flat" cmpd="sng" algn="ctr">
              <a:solidFill>
                <a:schemeClr val="tx2"/>
              </a:solidFill>
              <a:prstDash val="solid"/>
            </a:ln>
            <a:effectLst/>
          </p:spPr>
        </p:cxnSp>
        <p:pic>
          <p:nvPicPr>
            <p:cNvPr id="267" name="Picture 3"/>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 r="75697" b="23577"/>
            <a:stretch/>
          </p:blipFill>
          <p:spPr bwMode="auto">
            <a:xfrm>
              <a:off x="-3133536" y="967488"/>
              <a:ext cx="516568" cy="462110"/>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8" name="Picture 4"/>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80548"/>
            <a:stretch/>
          </p:blipFill>
          <p:spPr bwMode="auto">
            <a:xfrm>
              <a:off x="-3139524" y="548389"/>
              <a:ext cx="521012" cy="338492"/>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69" name="Groep 268"/>
            <p:cNvGrpSpPr/>
            <p:nvPr userDrawn="1"/>
          </p:nvGrpSpPr>
          <p:grpSpPr>
            <a:xfrm>
              <a:off x="-2238584" y="512847"/>
              <a:ext cx="409108" cy="427699"/>
              <a:chOff x="-1085063" y="758027"/>
              <a:chExt cx="633799" cy="622540"/>
            </a:xfrm>
          </p:grpSpPr>
          <p:sp>
            <p:nvSpPr>
              <p:cNvPr id="288" name="Afgeronde rechthoek 287"/>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nvGrpSpPr>
              <p:cNvPr id="289" name="Groep 288"/>
              <p:cNvGrpSpPr/>
              <p:nvPr userDrawn="1"/>
            </p:nvGrpSpPr>
            <p:grpSpPr>
              <a:xfrm>
                <a:off x="-977746" y="864082"/>
                <a:ext cx="419166" cy="410430"/>
                <a:chOff x="6366933" y="309013"/>
                <a:chExt cx="1901295" cy="1861668"/>
              </a:xfrm>
              <a:solidFill>
                <a:srgbClr val="000000"/>
              </a:solidFill>
            </p:grpSpPr>
            <p:sp>
              <p:nvSpPr>
                <p:cNvPr id="290" name="Rechthoek 289"/>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91" name="Rechthoek 290"/>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92" name="Rechthoek 291"/>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93" name="Rechthoek 292"/>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94" name="Rechthoek 293"/>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95" name="Rechthoek 294"/>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96" name="Rechthoek 295"/>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97" name="Rechthoek 296"/>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98" name="Rechthoek 297"/>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99" name="Rechthoek 298"/>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300" name="Vrije vorm 299"/>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grpSp>
        <p:grpSp>
          <p:nvGrpSpPr>
            <p:cNvPr id="270" name="Groep 269"/>
            <p:cNvGrpSpPr/>
            <p:nvPr userDrawn="1"/>
          </p:nvGrpSpPr>
          <p:grpSpPr>
            <a:xfrm>
              <a:off x="-2233988" y="1061225"/>
              <a:ext cx="409108" cy="427699"/>
              <a:chOff x="-1845083" y="758027"/>
              <a:chExt cx="633799" cy="622540"/>
            </a:xfrm>
          </p:grpSpPr>
          <p:sp>
            <p:nvSpPr>
              <p:cNvPr id="275" name="Afgeronde rechthoek 274"/>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nvGrpSpPr>
              <p:cNvPr id="276" name="Groep 275"/>
              <p:cNvGrpSpPr/>
              <p:nvPr userDrawn="1"/>
            </p:nvGrpSpPr>
            <p:grpSpPr>
              <a:xfrm>
                <a:off x="-1737766" y="864082"/>
                <a:ext cx="419166" cy="410430"/>
                <a:chOff x="3708400" y="309013"/>
                <a:chExt cx="1901295" cy="1861668"/>
              </a:xfrm>
              <a:solidFill>
                <a:srgbClr val="000000"/>
              </a:solidFill>
            </p:grpSpPr>
            <p:sp>
              <p:nvSpPr>
                <p:cNvPr id="277" name="Rechthoek 276"/>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78" name="Rechthoek 277"/>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79" name="Rechthoek 278"/>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80" name="Rechthoek 279"/>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81" name="Rechthoek 280"/>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82" name="Rechthoek 281"/>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83" name="Rechthoek 282"/>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84" name="Rechthoek 283"/>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85" name="Rechthoek 284"/>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86" name="Rechthoek 285"/>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87" name="Vrije vorm 286"/>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grpSp>
        <p:cxnSp>
          <p:nvCxnSpPr>
            <p:cNvPr id="271" name="Rechte verbindingslijn 270"/>
            <p:cNvCxnSpPr>
              <a:endCxn id="275" idx="1"/>
            </p:cNvCxnSpPr>
            <p:nvPr userDrawn="1"/>
          </p:nvCxnSpPr>
          <p:spPr>
            <a:xfrm>
              <a:off x="-2977008" y="1107166"/>
              <a:ext cx="743020" cy="167909"/>
            </a:xfrm>
            <a:prstGeom prst="line">
              <a:avLst/>
            </a:prstGeom>
            <a:noFill/>
            <a:ln w="9525" cap="flat" cmpd="sng" algn="ctr">
              <a:solidFill>
                <a:schemeClr val="tx2"/>
              </a:solidFill>
              <a:prstDash val="solid"/>
              <a:headEnd type="oval"/>
            </a:ln>
            <a:effectLst/>
          </p:spPr>
        </p:cxnSp>
        <p:cxnSp>
          <p:nvCxnSpPr>
            <p:cNvPr id="272" name="Rechte verbindingslijn 271"/>
            <p:cNvCxnSpPr>
              <a:endCxn id="288" idx="1"/>
            </p:cNvCxnSpPr>
            <p:nvPr userDrawn="1"/>
          </p:nvCxnSpPr>
          <p:spPr>
            <a:xfrm flipV="1">
              <a:off x="-2741856" y="726697"/>
              <a:ext cx="503272" cy="299284"/>
            </a:xfrm>
            <a:prstGeom prst="line">
              <a:avLst/>
            </a:prstGeom>
            <a:noFill/>
            <a:ln w="9525" cap="flat" cmpd="sng" algn="ctr">
              <a:solidFill>
                <a:schemeClr val="tx2"/>
              </a:solidFill>
              <a:prstDash val="solid"/>
              <a:headEnd type="oval"/>
            </a:ln>
            <a:effectLst/>
          </p:spPr>
        </p:cxnSp>
        <p:sp>
          <p:nvSpPr>
            <p:cNvPr id="273" name="Textfield placeholder"/>
            <p:cNvSpPr txBox="1">
              <a:spLocks/>
            </p:cNvSpPr>
            <p:nvPr userDrawn="1"/>
          </p:nvSpPr>
          <p:spPr>
            <a:xfrm>
              <a:off x="-1631706" y="512848"/>
              <a:ext cx="1043877"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en-GB" sz="12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Level up</a:t>
              </a:r>
            </a:p>
          </p:txBody>
        </p:sp>
        <p:sp>
          <p:nvSpPr>
            <p:cNvPr id="274" name="Textfield placeholder"/>
            <p:cNvSpPr txBox="1">
              <a:spLocks/>
            </p:cNvSpPr>
            <p:nvPr userDrawn="1"/>
          </p:nvSpPr>
          <p:spPr>
            <a:xfrm>
              <a:off x="-1631706" y="1061226"/>
              <a:ext cx="1056968"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en-GB" sz="12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Level down</a:t>
              </a:r>
            </a:p>
          </p:txBody>
        </p:sp>
      </p:grpSp>
    </p:spTree>
    <p:extLst>
      <p:ext uri="{BB962C8B-B14F-4D97-AF65-F5344CB8AC3E}">
        <p14:creationId xmlns:p14="http://schemas.microsoft.com/office/powerpoint/2010/main" val="62809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lide 3">
    <p:spTree>
      <p:nvGrpSpPr>
        <p:cNvPr id="1" name=""/>
        <p:cNvGrpSpPr/>
        <p:nvPr/>
      </p:nvGrpSpPr>
      <p:grpSpPr>
        <a:xfrm>
          <a:off x="0" y="0"/>
          <a:ext cx="0" cy="0"/>
          <a:chOff x="0" y="0"/>
          <a:chExt cx="0" cy="0"/>
        </a:xfrm>
      </p:grpSpPr>
      <p:sp>
        <p:nvSpPr>
          <p:cNvPr id="5" name="Rechthoek 4"/>
          <p:cNvSpPr/>
          <p:nvPr userDrawn="1"/>
        </p:nvSpPr>
        <p:spPr>
          <a:xfrm>
            <a:off x="0" y="5733256"/>
            <a:ext cx="12198350"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4" tIns="60977" rIns="121954" bIns="60977" rtlCol="0" anchor="ctr"/>
          <a:lstStyle/>
          <a:p>
            <a:pPr algn="ctr"/>
            <a:endParaRPr lang="en-GB"/>
          </a:p>
        </p:txBody>
      </p:sp>
      <p:grpSp>
        <p:nvGrpSpPr>
          <p:cNvPr id="4" name="Groep 3"/>
          <p:cNvGrpSpPr/>
          <p:nvPr userDrawn="1"/>
        </p:nvGrpSpPr>
        <p:grpSpPr>
          <a:xfrm>
            <a:off x="0" y="-1"/>
            <a:ext cx="12198350" cy="6858001"/>
            <a:chOff x="0" y="-1"/>
            <a:chExt cx="9144000" cy="5143501"/>
          </a:xfrm>
        </p:grpSpPr>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Afbeelding 6"/>
            <p:cNvPicPr>
              <a:picLocks noChangeAspect="1"/>
            </p:cNvPicPr>
            <p:nvPr userDrawn="1"/>
          </p:nvPicPr>
          <p:blipFill rotWithShape="1">
            <a:blip r:embed="rId2">
              <a:extLst>
                <a:ext uri="{28A0092B-C50C-407E-A947-70E740481C1C}">
                  <a14:useLocalDpi xmlns:a14="http://schemas.microsoft.com/office/drawing/2010/main" val="0"/>
                </a:ext>
              </a:extLst>
            </a:blip>
            <a:srcRect t="8663"/>
            <a:stretch/>
          </p:blipFill>
          <p:spPr>
            <a:xfrm>
              <a:off x="0" y="-1"/>
              <a:ext cx="9144000" cy="4697923"/>
            </a:xfrm>
            <a:prstGeom prst="rect">
              <a:avLst/>
            </a:prstGeom>
          </p:spPr>
        </p:pic>
        <p:pic>
          <p:nvPicPr>
            <p:cNvPr id="9" name="Afbeelding 8"/>
            <p:cNvPicPr>
              <a:picLocks noChangeAspect="1"/>
            </p:cNvPicPr>
            <p:nvPr userDrawn="1"/>
          </p:nvPicPr>
          <p:blipFill rotWithShape="1">
            <a:blip r:embed="rId2">
              <a:extLst>
                <a:ext uri="{28A0092B-C50C-407E-A947-70E740481C1C}">
                  <a14:useLocalDpi xmlns:a14="http://schemas.microsoft.com/office/drawing/2010/main" val="0"/>
                </a:ext>
              </a:extLst>
            </a:blip>
            <a:srcRect t="16483"/>
            <a:stretch/>
          </p:blipFill>
          <p:spPr>
            <a:xfrm>
              <a:off x="0" y="0"/>
              <a:ext cx="9144000" cy="4295666"/>
            </a:xfrm>
            <a:prstGeom prst="rect">
              <a:avLst/>
            </a:prstGeom>
          </p:spPr>
        </p:pic>
        <p:pic>
          <p:nvPicPr>
            <p:cNvPr id="10" name="Afbeelding 9"/>
            <p:cNvPicPr>
              <a:picLocks noChangeAspect="1"/>
            </p:cNvPicPr>
            <p:nvPr userDrawn="1"/>
          </p:nvPicPr>
          <p:blipFill rotWithShape="1">
            <a:blip r:embed="rId2">
              <a:extLst>
                <a:ext uri="{28A0092B-C50C-407E-A947-70E740481C1C}">
                  <a14:useLocalDpi xmlns:a14="http://schemas.microsoft.com/office/drawing/2010/main" val="0"/>
                </a:ext>
              </a:extLst>
            </a:blip>
            <a:srcRect t="24199"/>
            <a:stretch/>
          </p:blipFill>
          <p:spPr>
            <a:xfrm>
              <a:off x="0" y="0"/>
              <a:ext cx="9144000" cy="3898826"/>
            </a:xfrm>
            <a:prstGeom prst="rect">
              <a:avLst/>
            </a:prstGeom>
          </p:spPr>
        </p:pic>
      </p:grpSp>
      <p:sp>
        <p:nvSpPr>
          <p:cNvPr id="23" name="Tekstvak 22"/>
          <p:cNvSpPr txBox="1"/>
          <p:nvPr userDrawn="1"/>
        </p:nvSpPr>
        <p:spPr>
          <a:xfrm>
            <a:off x="9483551" y="-383269"/>
            <a:ext cx="2714799" cy="369332"/>
          </a:xfrm>
          <a:prstGeom prst="rect">
            <a:avLst/>
          </a:prstGeom>
          <a:noFill/>
        </p:spPr>
        <p:txBody>
          <a:bodyPr wrap="square" rtlCol="0">
            <a:spAutoFit/>
          </a:bodyPr>
          <a:lstStyle/>
          <a:p>
            <a:pPr algn="r"/>
            <a:r>
              <a:rPr lang="nl-NL" sz="1800" dirty="0">
                <a:solidFill>
                  <a:schemeClr val="tx1">
                    <a:lumMod val="75000"/>
                    <a:lumOff val="25000"/>
                  </a:schemeClr>
                </a:solidFill>
                <a:latin typeface="Arial Black" panose="020B0A04020102020204" pitchFamily="34" charset="0"/>
                <a:cs typeface="Arial" panose="020B0604020202020204" pitchFamily="34" charset="0"/>
              </a:rPr>
              <a:t>TITEL SLIDE</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11" name="Titel 1"/>
          <p:cNvSpPr>
            <a:spLocks noGrp="1"/>
          </p:cNvSpPr>
          <p:nvPr>
            <p:ph type="title" hasCustomPrompt="1"/>
          </p:nvPr>
        </p:nvSpPr>
        <p:spPr>
          <a:xfrm>
            <a:off x="658800" y="4870800"/>
            <a:ext cx="6904800" cy="576000"/>
          </a:xfrm>
        </p:spPr>
        <p:txBody>
          <a:bodyPr>
            <a:noAutofit/>
          </a:bodyPr>
          <a:lstStyle>
            <a:lvl1pPr>
              <a:spcBef>
                <a:spcPts val="936"/>
              </a:spcBef>
              <a:defRPr sz="3900" b="1" cap="all" baseline="0">
                <a:solidFill>
                  <a:schemeClr val="tx2"/>
                </a:solidFill>
              </a:defRPr>
            </a:lvl1pPr>
          </a:lstStyle>
          <a:p>
            <a:r>
              <a:rPr lang="nl-NL" dirty="0"/>
              <a:t>TITEL</a:t>
            </a:r>
          </a:p>
        </p:txBody>
      </p:sp>
      <p:sp>
        <p:nvSpPr>
          <p:cNvPr id="12" name="Ondertitel 2"/>
          <p:cNvSpPr>
            <a:spLocks noGrp="1"/>
          </p:cNvSpPr>
          <p:nvPr>
            <p:ph type="subTitle" idx="1" hasCustomPrompt="1"/>
          </p:nvPr>
        </p:nvSpPr>
        <p:spPr>
          <a:xfrm>
            <a:off x="658800" y="5497200"/>
            <a:ext cx="6904800" cy="1141200"/>
          </a:xfrm>
        </p:spPr>
        <p:txBody>
          <a:bodyPr anchor="t" anchorCtr="0">
            <a:noAutofit/>
          </a:bodyPr>
          <a:lstStyle>
            <a:lvl1pPr marL="0" indent="0">
              <a:spcBef>
                <a:spcPts val="936"/>
              </a:spcBef>
              <a:buNone/>
              <a:defRPr sz="3900" b="1" i="0" cap="all" baseline="0">
                <a:solidFill>
                  <a:schemeClr val="bg1"/>
                </a:solidFill>
                <a:latin typeface="Arial Black" panose="020B0A04020102020204" pitchFamily="34" charset="0"/>
              </a:defRPr>
            </a:lvl1pPr>
          </a:lstStyle>
          <a:p>
            <a:r>
              <a:rPr lang="nl-NL" dirty="0"/>
              <a:t>SUBTITEL</a:t>
            </a:r>
          </a:p>
        </p:txBody>
      </p:sp>
    </p:spTree>
    <p:extLst>
      <p:ext uri="{BB962C8B-B14F-4D97-AF65-F5344CB8AC3E}">
        <p14:creationId xmlns:p14="http://schemas.microsoft.com/office/powerpoint/2010/main" val="129947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fiek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04642" y="368160"/>
            <a:ext cx="11262113" cy="852595"/>
          </a:xfrm>
        </p:spPr>
        <p:txBody>
          <a:bodyPr anchor="t">
            <a:normAutofit/>
          </a:bodyPr>
          <a:lstStyle>
            <a:lvl1pPr>
              <a:defRPr sz="3200">
                <a:solidFill>
                  <a:schemeClr val="tx1">
                    <a:lumMod val="75000"/>
                    <a:lumOff val="25000"/>
                  </a:schemeClr>
                </a:solidFill>
                <a:latin typeface="Arial Black" panose="020B0A04020102020204" pitchFamily="34" charset="0"/>
              </a:defRPr>
            </a:lvl1pPr>
          </a:lstStyle>
          <a:p>
            <a:r>
              <a:rPr lang="nl-NL" dirty="0"/>
              <a:t>KLIK OM EEN TITEL IN TE VOEGEN</a:t>
            </a:r>
            <a:endParaRPr lang="en-GB" dirty="0"/>
          </a:p>
        </p:txBody>
      </p:sp>
      <p:sp>
        <p:nvSpPr>
          <p:cNvPr id="4" name="Tijdelijke aanduiding voor grafiek 3"/>
          <p:cNvSpPr>
            <a:spLocks noGrp="1"/>
          </p:cNvSpPr>
          <p:nvPr>
            <p:ph type="chart" sz="quarter" idx="11" hasCustomPrompt="1"/>
          </p:nvPr>
        </p:nvSpPr>
        <p:spPr>
          <a:xfrm>
            <a:off x="653111" y="1316765"/>
            <a:ext cx="10892129" cy="4416491"/>
          </a:xfrm>
          <a:solidFill>
            <a:schemeClr val="accent1">
              <a:lumMod val="20000"/>
              <a:lumOff val="80000"/>
            </a:schemeClr>
          </a:solidFill>
        </p:spPr>
        <p:txBody>
          <a:bodyPr anchor="ctr"/>
          <a:lstStyle>
            <a:lvl1pPr marL="0" indent="0" algn="ctr">
              <a:buNone/>
              <a:defRPr baseline="0">
                <a:solidFill>
                  <a:schemeClr val="tx2"/>
                </a:solidFill>
              </a:defRPr>
            </a:lvl1pPr>
          </a:lstStyle>
          <a:p>
            <a:r>
              <a:rPr lang="nl-NL" dirty="0"/>
              <a:t>KLIK OM EEN GRAFIEK</a:t>
            </a:r>
            <a:br>
              <a:rPr lang="nl-NL" dirty="0"/>
            </a:br>
            <a:br>
              <a:rPr lang="nl-NL" dirty="0"/>
            </a:br>
            <a:br>
              <a:rPr lang="nl-NL" dirty="0"/>
            </a:br>
            <a:r>
              <a:rPr lang="nl-NL" dirty="0"/>
              <a:t> IN TE VOEGEN</a:t>
            </a:r>
            <a:endParaRPr lang="en-GB" dirty="0"/>
          </a:p>
        </p:txBody>
      </p:sp>
      <p:grpSp>
        <p:nvGrpSpPr>
          <p:cNvPr id="97" name="Instructie grafiek"/>
          <p:cNvGrpSpPr/>
          <p:nvPr userDrawn="1"/>
        </p:nvGrpSpPr>
        <p:grpSpPr>
          <a:xfrm>
            <a:off x="12304477" y="-100346"/>
            <a:ext cx="2790696" cy="6959240"/>
            <a:chOff x="12304477" y="-100346"/>
            <a:chExt cx="2790696" cy="6959240"/>
          </a:xfrm>
        </p:grpSpPr>
        <p:sp>
          <p:nvSpPr>
            <p:cNvPr id="98" name="Rechthoek 97"/>
            <p:cNvSpPr/>
            <p:nvPr userDrawn="1"/>
          </p:nvSpPr>
          <p:spPr>
            <a:xfrm>
              <a:off x="12304477" y="4597047"/>
              <a:ext cx="2773430" cy="412806"/>
            </a:xfrm>
            <a:prstGeom prst="rect">
              <a:avLst/>
            </a:prstGeom>
            <a:noFill/>
            <a:ln w="25400" cap="flat" cmpd="sng" algn="ctr">
              <a:noFill/>
              <a:prstDash val="solid"/>
            </a:ln>
            <a:effectLst/>
          </p:spPr>
          <p:txBody>
            <a:bodyPr lIns="180000" rIns="180000" rtlCol="0" anchor="t"/>
            <a:lstStyle/>
            <a:p>
              <a:r>
                <a:rPr lang="nl-NL" sz="1600" b="1" kern="0" cap="all" dirty="0">
                  <a:solidFill>
                    <a:schemeClr val="tx2"/>
                  </a:solidFill>
                  <a:latin typeface="Segoe UI Light" panose="020B0502040204020203" pitchFamily="34" charset="0"/>
                  <a:cs typeface="Segoe UI Light" panose="020B0502040204020203" pitchFamily="34" charset="0"/>
                </a:rPr>
                <a:t>Grafiek Bewerken</a:t>
              </a:r>
            </a:p>
          </p:txBody>
        </p:sp>
        <p:sp>
          <p:nvSpPr>
            <p:cNvPr id="99" name="Rechthoek 98"/>
            <p:cNvSpPr/>
            <p:nvPr userDrawn="1"/>
          </p:nvSpPr>
          <p:spPr>
            <a:xfrm>
              <a:off x="12321743" y="-100346"/>
              <a:ext cx="2773430" cy="315377"/>
            </a:xfrm>
            <a:prstGeom prst="rect">
              <a:avLst/>
            </a:prstGeom>
            <a:noFill/>
            <a:ln w="25400" cap="flat" cmpd="sng" algn="ctr">
              <a:noFill/>
              <a:prstDash val="solid"/>
            </a:ln>
            <a:effectLst/>
          </p:spPr>
          <p:txBody>
            <a:bodyPr lIns="180000" rIns="180000" rtlCol="0" anchor="t"/>
            <a:lstStyle/>
            <a:p>
              <a:r>
                <a:rPr lang="nl-NL" sz="1600" b="1" kern="0" cap="all" dirty="0">
                  <a:solidFill>
                    <a:schemeClr val="tx2"/>
                  </a:solidFill>
                  <a:latin typeface="Segoe UI Light" panose="020B0502040204020203" pitchFamily="34" charset="0"/>
                  <a:cs typeface="Segoe UI Light" panose="020B0502040204020203" pitchFamily="34" charset="0"/>
                </a:rPr>
                <a:t>GRAFIEK INVOEGEN</a:t>
              </a:r>
            </a:p>
          </p:txBody>
        </p:sp>
        <p:cxnSp>
          <p:nvCxnSpPr>
            <p:cNvPr id="100" name="Rechte verbindingslijn 99"/>
            <p:cNvCxnSpPr/>
            <p:nvPr userDrawn="1"/>
          </p:nvCxnSpPr>
          <p:spPr>
            <a:xfrm>
              <a:off x="12489700" y="5009853"/>
              <a:ext cx="2559223" cy="0"/>
            </a:xfrm>
            <a:prstGeom prst="line">
              <a:avLst/>
            </a:prstGeom>
            <a:noFill/>
            <a:ln w="9525" cap="flat" cmpd="sng" algn="ctr">
              <a:solidFill>
                <a:schemeClr val="tx2"/>
              </a:solidFill>
              <a:prstDash val="solid"/>
            </a:ln>
            <a:effectLst/>
          </p:spPr>
        </p:cxnSp>
        <p:sp>
          <p:nvSpPr>
            <p:cNvPr id="101" name="Tekstvak 33"/>
            <p:cNvSpPr txBox="1"/>
            <p:nvPr userDrawn="1"/>
          </p:nvSpPr>
          <p:spPr>
            <a:xfrm>
              <a:off x="12494462" y="5175274"/>
              <a:ext cx="2310671" cy="780455"/>
            </a:xfrm>
            <a:prstGeom prst="rect">
              <a:avLst/>
            </a:prstGeom>
            <a:noFill/>
          </p:spPr>
          <p:txBody>
            <a:bodyPr wrap="square" lIns="0" tIns="0" rIns="0" bIns="0" rtlCol="0" anchor="t">
              <a:noAutofit/>
            </a:bodyPr>
            <a:lstStyle>
              <a:defPPr>
                <a:defRPr lang="nl-NL"/>
              </a:defPPr>
              <a:lvl1pPr lvl="0" fontAlgn="auto">
                <a:spcBef>
                  <a:spcPts val="0"/>
                </a:spcBef>
                <a:spcAft>
                  <a:spcPts val="0"/>
                </a:spcAft>
                <a:defRPr sz="1200" kern="0">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a:t>Selecteer de grafiek, klik op de rechter muisknop en kies </a:t>
              </a:r>
              <a:br>
                <a:rPr lang="nl-NL" dirty="0"/>
              </a:br>
              <a:r>
                <a:rPr lang="nl-NL" b="1" dirty="0"/>
                <a:t>‘Gegevens bewerken’</a:t>
              </a:r>
            </a:p>
          </p:txBody>
        </p:sp>
        <p:sp>
          <p:nvSpPr>
            <p:cNvPr id="102" name="Tekstvak 33"/>
            <p:cNvSpPr txBox="1"/>
            <p:nvPr userDrawn="1"/>
          </p:nvSpPr>
          <p:spPr>
            <a:xfrm>
              <a:off x="12496081" y="888538"/>
              <a:ext cx="2327979" cy="486087"/>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a:t>Klik op het icoon om een grafiek </a:t>
              </a:r>
              <a:br>
                <a:rPr lang="nl-NL" dirty="0"/>
              </a:br>
              <a:r>
                <a:rPr lang="nl-NL" dirty="0"/>
                <a:t>in te voegen</a:t>
              </a:r>
            </a:p>
          </p:txBody>
        </p:sp>
        <p:sp>
          <p:nvSpPr>
            <p:cNvPr id="103" name="Tekstvak 33"/>
            <p:cNvSpPr txBox="1"/>
            <p:nvPr userDrawn="1"/>
          </p:nvSpPr>
          <p:spPr>
            <a:xfrm>
              <a:off x="12496081" y="2792939"/>
              <a:ext cx="2327979" cy="604311"/>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US" dirty="0" err="1"/>
                <a:t>Selecteer</a:t>
              </a:r>
              <a:r>
                <a:rPr lang="en-US" dirty="0"/>
                <a:t> de </a:t>
              </a:r>
              <a:r>
                <a:rPr lang="en-US" dirty="0" err="1"/>
                <a:t>grafiek</a:t>
              </a:r>
              <a:r>
                <a:rPr lang="en-US" dirty="0"/>
                <a:t> die u wilt </a:t>
              </a:r>
              <a:r>
                <a:rPr lang="en-US" dirty="0" err="1"/>
                <a:t>invoegen</a:t>
              </a:r>
              <a:r>
                <a:rPr lang="en-US" dirty="0"/>
                <a:t> </a:t>
              </a:r>
              <a:r>
                <a:rPr lang="en-US" dirty="0" err="1"/>
                <a:t>en</a:t>
              </a:r>
              <a:r>
                <a:rPr lang="en-US" dirty="0"/>
                <a:t> </a:t>
              </a:r>
              <a:r>
                <a:rPr lang="en-US" dirty="0" err="1"/>
                <a:t>klik</a:t>
              </a:r>
              <a:r>
                <a:rPr lang="en-US" dirty="0"/>
                <a:t> op </a:t>
              </a:r>
              <a:r>
                <a:rPr lang="en-US" b="1" dirty="0"/>
                <a:t>‘</a:t>
              </a:r>
              <a:r>
                <a:rPr lang="en-US" b="1" dirty="0" err="1"/>
                <a:t>Invoegen</a:t>
              </a:r>
              <a:r>
                <a:rPr lang="en-US" b="1" dirty="0"/>
                <a:t>’</a:t>
              </a:r>
              <a:endParaRPr lang="nl-NL" b="1" dirty="0"/>
            </a:p>
          </p:txBody>
        </p:sp>
        <p:sp>
          <p:nvSpPr>
            <p:cNvPr id="104" name="Ovaal 103"/>
            <p:cNvSpPr/>
            <p:nvPr userDrawn="1"/>
          </p:nvSpPr>
          <p:spPr>
            <a:xfrm>
              <a:off x="12496081" y="430361"/>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a:r>
                <a:rPr lang="nl-NL" sz="1400" kern="0" dirty="0">
                  <a:solidFill>
                    <a:schemeClr val="bg1"/>
                  </a:solidFill>
                  <a:latin typeface="Segoe UI Light" panose="020B0502040204020203" pitchFamily="34" charset="0"/>
                  <a:cs typeface="Segoe UI Light" panose="020B0502040204020203" pitchFamily="34" charset="0"/>
                </a:rPr>
                <a:t>1</a:t>
              </a:r>
            </a:p>
          </p:txBody>
        </p:sp>
        <p:sp>
          <p:nvSpPr>
            <p:cNvPr id="105" name="Ovaal 104"/>
            <p:cNvSpPr/>
            <p:nvPr userDrawn="1"/>
          </p:nvSpPr>
          <p:spPr>
            <a:xfrm>
              <a:off x="12496081" y="2324902"/>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a:r>
                <a:rPr lang="nl-NL" sz="1400" kern="0" dirty="0">
                  <a:solidFill>
                    <a:schemeClr val="bg1"/>
                  </a:solidFill>
                  <a:latin typeface="Segoe UI Light" panose="020B0502040204020203" pitchFamily="34" charset="0"/>
                  <a:cs typeface="Segoe UI Light" panose="020B0502040204020203" pitchFamily="34" charset="0"/>
                </a:rPr>
                <a:t>2</a:t>
              </a:r>
            </a:p>
          </p:txBody>
        </p:sp>
        <p:cxnSp>
          <p:nvCxnSpPr>
            <p:cNvPr id="106" name="Rechte verbindingslijn 105"/>
            <p:cNvCxnSpPr/>
            <p:nvPr userDrawn="1"/>
          </p:nvCxnSpPr>
          <p:spPr>
            <a:xfrm>
              <a:off x="12508966" y="285631"/>
              <a:ext cx="2539957" cy="0"/>
            </a:xfrm>
            <a:prstGeom prst="line">
              <a:avLst/>
            </a:prstGeom>
            <a:noFill/>
            <a:ln w="9525" cap="flat" cmpd="sng" algn="ctr">
              <a:solidFill>
                <a:schemeClr val="tx2"/>
              </a:solidFill>
              <a:prstDash val="solid"/>
            </a:ln>
            <a:effectLst/>
          </p:spPr>
        </p:cxnSp>
        <p:cxnSp>
          <p:nvCxnSpPr>
            <p:cNvPr id="107" name="Rechte verbindingslijn 106"/>
            <p:cNvCxnSpPr/>
            <p:nvPr userDrawn="1"/>
          </p:nvCxnSpPr>
          <p:spPr>
            <a:xfrm>
              <a:off x="12508627" y="2167521"/>
              <a:ext cx="2540296" cy="0"/>
            </a:xfrm>
            <a:prstGeom prst="line">
              <a:avLst/>
            </a:prstGeom>
            <a:noFill/>
            <a:ln w="9525" cap="flat" cmpd="sng" algn="ctr">
              <a:solidFill>
                <a:schemeClr val="tx2"/>
              </a:solidFill>
              <a:prstDash val="solid"/>
            </a:ln>
            <a:effectLst/>
          </p:spPr>
        </p:cxnSp>
        <p:cxnSp>
          <p:nvCxnSpPr>
            <p:cNvPr id="108" name="Rechte verbindingslijn 107"/>
            <p:cNvCxnSpPr/>
            <p:nvPr userDrawn="1"/>
          </p:nvCxnSpPr>
          <p:spPr>
            <a:xfrm>
              <a:off x="12478486" y="4022832"/>
              <a:ext cx="2570437" cy="0"/>
            </a:xfrm>
            <a:prstGeom prst="line">
              <a:avLst/>
            </a:prstGeom>
            <a:noFill/>
            <a:ln w="9525" cap="flat" cmpd="sng" algn="ctr">
              <a:solidFill>
                <a:schemeClr val="tx2"/>
              </a:solidFill>
              <a:prstDash val="solid"/>
            </a:ln>
            <a:effectLst/>
          </p:spPr>
        </p:cxnSp>
        <p:grpSp>
          <p:nvGrpSpPr>
            <p:cNvPr id="109" name="Groep 108"/>
            <p:cNvGrpSpPr/>
            <p:nvPr userDrawn="1"/>
          </p:nvGrpSpPr>
          <p:grpSpPr>
            <a:xfrm>
              <a:off x="12393537" y="1459904"/>
              <a:ext cx="689983" cy="573048"/>
              <a:chOff x="15171969" y="1587338"/>
              <a:chExt cx="755407" cy="627385"/>
            </a:xfrm>
          </p:grpSpPr>
          <p:sp>
            <p:nvSpPr>
              <p:cNvPr id="152"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FFFFFF"/>
                  </a:solidFill>
                  <a:effectLst/>
                  <a:uLnTx/>
                  <a:uFillTx/>
                  <a:latin typeface="Calibri" panose="020F0502020204030204" pitchFamily="34" charset="0"/>
                </a:endParaRPr>
              </a:p>
            </p:txBody>
          </p:sp>
          <p:grpSp>
            <p:nvGrpSpPr>
              <p:cNvPr id="153" name="Groep 152"/>
              <p:cNvGrpSpPr/>
              <p:nvPr userDrawn="1"/>
            </p:nvGrpSpPr>
            <p:grpSpPr>
              <a:xfrm>
                <a:off x="15281106" y="1587338"/>
                <a:ext cx="511775" cy="560304"/>
                <a:chOff x="10604642" y="969717"/>
                <a:chExt cx="1290643" cy="1427163"/>
              </a:xfrm>
            </p:grpSpPr>
            <p:grpSp>
              <p:nvGrpSpPr>
                <p:cNvPr id="154" name="Group 879"/>
                <p:cNvGrpSpPr>
                  <a:grpSpLocks noChangeAspect="1"/>
                </p:cNvGrpSpPr>
                <p:nvPr userDrawn="1"/>
              </p:nvGrpSpPr>
              <p:grpSpPr bwMode="auto">
                <a:xfrm>
                  <a:off x="10604642" y="969717"/>
                  <a:ext cx="1290643" cy="1427163"/>
                  <a:chOff x="4798" y="1515"/>
                  <a:chExt cx="813" cy="899"/>
                </a:xfrm>
              </p:grpSpPr>
              <p:sp>
                <p:nvSpPr>
                  <p:cNvPr id="156" name="Freeform 886"/>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57" name="Rectangle 880"/>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58" name="Rectangle 881"/>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59" name="Freeform 882"/>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60" name="Freeform 883"/>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61" name="Freeform 884"/>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62" name="Rectangle 885"/>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63" name="Rectangle 887"/>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64" name="Freeform 888"/>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grpSp>
            <p:sp>
              <p:nvSpPr>
                <p:cNvPr id="155" name="Vrije vorm 154"/>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FFFFFF"/>
                    </a:solidFill>
                    <a:effectLst/>
                    <a:uLnTx/>
                    <a:uFillTx/>
                    <a:latin typeface="Calibri" panose="020F0502020204030204" pitchFamily="34" charset="0"/>
                  </a:endParaRPr>
                </a:p>
              </p:txBody>
            </p:sp>
          </p:grpSp>
        </p:grpSp>
        <p:cxnSp>
          <p:nvCxnSpPr>
            <p:cNvPr id="110" name="Rechte verbindingslijn 109"/>
            <p:cNvCxnSpPr/>
            <p:nvPr userDrawn="1"/>
          </p:nvCxnSpPr>
          <p:spPr>
            <a:xfrm>
              <a:off x="12508966" y="6858894"/>
              <a:ext cx="2539957" cy="0"/>
            </a:xfrm>
            <a:prstGeom prst="line">
              <a:avLst/>
            </a:prstGeom>
            <a:noFill/>
            <a:ln w="9525" cap="flat" cmpd="sng" algn="ctr">
              <a:solidFill>
                <a:schemeClr val="tx2"/>
              </a:solidFill>
              <a:prstDash val="solid"/>
            </a:ln>
            <a:effectLst/>
          </p:spPr>
        </p:cxnSp>
        <p:grpSp>
          <p:nvGrpSpPr>
            <p:cNvPr id="111" name="Groep 110"/>
            <p:cNvGrpSpPr/>
            <p:nvPr/>
          </p:nvGrpSpPr>
          <p:grpSpPr>
            <a:xfrm>
              <a:off x="12511144" y="6054428"/>
              <a:ext cx="1969277" cy="542924"/>
              <a:chOff x="12402284" y="6054428"/>
              <a:chExt cx="1969277" cy="542924"/>
            </a:xfrm>
          </p:grpSpPr>
          <p:sp>
            <p:nvSpPr>
              <p:cNvPr id="118" name="Rechthoek 117"/>
              <p:cNvSpPr/>
              <p:nvPr/>
            </p:nvSpPr>
            <p:spPr>
              <a:xfrm>
                <a:off x="12402284"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hthoek 118"/>
              <p:cNvSpPr/>
              <p:nvPr/>
            </p:nvSpPr>
            <p:spPr>
              <a:xfrm>
                <a:off x="12662053" y="6062530"/>
                <a:ext cx="1319592" cy="261610"/>
              </a:xfrm>
              <a:prstGeom prst="rect">
                <a:avLst/>
              </a:prstGeom>
            </p:spPr>
            <p:txBody>
              <a:bodyPr wrap="none">
                <a:spAutoFit/>
              </a:bodyPr>
              <a:lstStyle/>
              <a:p>
                <a:r>
                  <a:rPr lang="en-US" sz="1100" dirty="0"/>
                  <a:t>Ander </a:t>
                </a:r>
                <a:r>
                  <a:rPr lang="en-US" sz="1100" dirty="0" err="1"/>
                  <a:t>grafiektype</a:t>
                </a:r>
                <a:r>
                  <a:rPr lang="en-US" sz="1100" dirty="0"/>
                  <a:t>…</a:t>
                </a:r>
              </a:p>
            </p:txBody>
          </p:sp>
          <p:sp>
            <p:nvSpPr>
              <p:cNvPr id="120" name="Gelijkbenige driehoek 119"/>
              <p:cNvSpPr/>
              <p:nvPr/>
            </p:nvSpPr>
            <p:spPr>
              <a:xfrm rot="5400000">
                <a:off x="1421047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1" name="Afgeronde rechthoek 120"/>
              <p:cNvSpPr/>
              <p:nvPr/>
            </p:nvSpPr>
            <p:spPr>
              <a:xfrm>
                <a:off x="12406467"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sz="1200" dirty="0" err="1">
                    <a:solidFill>
                      <a:schemeClr val="tx1"/>
                    </a:solidFill>
                  </a:rPr>
                  <a:t>Gegevens</a:t>
                </a:r>
                <a:r>
                  <a:rPr lang="en-US" sz="1200" dirty="0">
                    <a:solidFill>
                      <a:schemeClr val="tx1"/>
                    </a:solidFill>
                  </a:rPr>
                  <a:t> </a:t>
                </a:r>
                <a:r>
                  <a:rPr lang="en-US" sz="1200" dirty="0" err="1">
                    <a:solidFill>
                      <a:schemeClr val="tx1"/>
                    </a:solidFill>
                  </a:rPr>
                  <a:t>bewerken</a:t>
                </a:r>
                <a:r>
                  <a:rPr lang="en-US" sz="1200" dirty="0">
                    <a:solidFill>
                      <a:schemeClr val="tx1"/>
                    </a:solidFill>
                  </a:rPr>
                  <a:t>…</a:t>
                </a:r>
              </a:p>
            </p:txBody>
          </p:sp>
          <p:grpSp>
            <p:nvGrpSpPr>
              <p:cNvPr id="122" name="Groep 121"/>
              <p:cNvGrpSpPr/>
              <p:nvPr/>
            </p:nvGrpSpPr>
            <p:grpSpPr>
              <a:xfrm>
                <a:off x="12461788" y="6100223"/>
                <a:ext cx="204691" cy="170000"/>
                <a:chOff x="15171969" y="1587338"/>
                <a:chExt cx="755407" cy="627385"/>
              </a:xfrm>
            </p:grpSpPr>
            <p:sp>
              <p:nvSpPr>
                <p:cNvPr id="139" name="Rechthoek 962"/>
                <p:cNvSpPr/>
                <p:nvPr userDrawn="1"/>
              </p:nvSpPr>
              <p:spPr>
                <a:xfrm>
                  <a:off x="15171969" y="2008934"/>
                  <a:ext cx="755407" cy="205789"/>
                </a:xfrm>
                <a:custGeom>
                  <a:avLst/>
                  <a:gdLst>
                    <a:gd name="connsiteX0" fmla="*/ 0 w 664132"/>
                    <a:gd name="connsiteY0" fmla="*/ 0 h 277787"/>
                    <a:gd name="connsiteX1" fmla="*/ 664132 w 664132"/>
                    <a:gd name="connsiteY1" fmla="*/ 0 h 277787"/>
                    <a:gd name="connsiteX2" fmla="*/ 664132 w 664132"/>
                    <a:gd name="connsiteY2" fmla="*/ 277787 h 277787"/>
                    <a:gd name="connsiteX3" fmla="*/ 0 w 664132"/>
                    <a:gd name="connsiteY3" fmla="*/ 277787 h 277787"/>
                    <a:gd name="connsiteX4" fmla="*/ 0 w 664132"/>
                    <a:gd name="connsiteY4" fmla="*/ 0 h 277787"/>
                    <a:gd name="connsiteX0" fmla="*/ 0 w 664132"/>
                    <a:gd name="connsiteY0" fmla="*/ 0 h 290487"/>
                    <a:gd name="connsiteX1" fmla="*/ 664132 w 664132"/>
                    <a:gd name="connsiteY1" fmla="*/ 0 h 290487"/>
                    <a:gd name="connsiteX2" fmla="*/ 333932 w 664132"/>
                    <a:gd name="connsiteY2" fmla="*/ 290487 h 290487"/>
                    <a:gd name="connsiteX3" fmla="*/ 0 w 664132"/>
                    <a:gd name="connsiteY3" fmla="*/ 277787 h 290487"/>
                    <a:gd name="connsiteX4" fmla="*/ 0 w 664132"/>
                    <a:gd name="connsiteY4" fmla="*/ 0 h 290487"/>
                    <a:gd name="connsiteX0" fmla="*/ 0 w 664132"/>
                    <a:gd name="connsiteY0" fmla="*/ 0 h 277787"/>
                    <a:gd name="connsiteX1" fmla="*/ 664132 w 664132"/>
                    <a:gd name="connsiteY1" fmla="*/ 0 h 277787"/>
                    <a:gd name="connsiteX2" fmla="*/ 575232 w 664132"/>
                    <a:gd name="connsiteY2" fmla="*/ 271437 h 277787"/>
                    <a:gd name="connsiteX3" fmla="*/ 0 w 664132"/>
                    <a:gd name="connsiteY3" fmla="*/ 277787 h 277787"/>
                    <a:gd name="connsiteX4" fmla="*/ 0 w 664132"/>
                    <a:gd name="connsiteY4" fmla="*/ 0 h 277787"/>
                    <a:gd name="connsiteX0" fmla="*/ 0 w 708582"/>
                    <a:gd name="connsiteY0" fmla="*/ 0 h 277787"/>
                    <a:gd name="connsiteX1" fmla="*/ 708582 w 708582"/>
                    <a:gd name="connsiteY1" fmla="*/ 31750 h 277787"/>
                    <a:gd name="connsiteX2" fmla="*/ 575232 w 708582"/>
                    <a:gd name="connsiteY2" fmla="*/ 271437 h 277787"/>
                    <a:gd name="connsiteX3" fmla="*/ 0 w 708582"/>
                    <a:gd name="connsiteY3" fmla="*/ 277787 h 277787"/>
                    <a:gd name="connsiteX4" fmla="*/ 0 w 708582"/>
                    <a:gd name="connsiteY4" fmla="*/ 0 h 277787"/>
                    <a:gd name="connsiteX0" fmla="*/ 228600 w 708582"/>
                    <a:gd name="connsiteY0" fmla="*/ 6350 h 246037"/>
                    <a:gd name="connsiteX1" fmla="*/ 708582 w 708582"/>
                    <a:gd name="connsiteY1" fmla="*/ 0 h 246037"/>
                    <a:gd name="connsiteX2" fmla="*/ 575232 w 708582"/>
                    <a:gd name="connsiteY2" fmla="*/ 239687 h 246037"/>
                    <a:gd name="connsiteX3" fmla="*/ 0 w 708582"/>
                    <a:gd name="connsiteY3" fmla="*/ 246037 h 246037"/>
                    <a:gd name="connsiteX4" fmla="*/ 228600 w 708582"/>
                    <a:gd name="connsiteY4" fmla="*/ 6350 h 246037"/>
                    <a:gd name="connsiteX0" fmla="*/ 228600 w 778432"/>
                    <a:gd name="connsiteY0" fmla="*/ 0 h 239687"/>
                    <a:gd name="connsiteX1" fmla="*/ 778432 w 778432"/>
                    <a:gd name="connsiteY1" fmla="*/ 25400 h 239687"/>
                    <a:gd name="connsiteX2" fmla="*/ 575232 w 778432"/>
                    <a:gd name="connsiteY2" fmla="*/ 233337 h 239687"/>
                    <a:gd name="connsiteX3" fmla="*/ 0 w 778432"/>
                    <a:gd name="connsiteY3" fmla="*/ 239687 h 239687"/>
                    <a:gd name="connsiteX4" fmla="*/ 228600 w 778432"/>
                    <a:gd name="connsiteY4" fmla="*/ 0 h 239687"/>
                    <a:gd name="connsiteX0" fmla="*/ 228600 w 778432"/>
                    <a:gd name="connsiteY0" fmla="*/ 0 h 214287"/>
                    <a:gd name="connsiteX1" fmla="*/ 778432 w 778432"/>
                    <a:gd name="connsiteY1" fmla="*/ 0 h 214287"/>
                    <a:gd name="connsiteX2" fmla="*/ 575232 w 778432"/>
                    <a:gd name="connsiteY2" fmla="*/ 207937 h 214287"/>
                    <a:gd name="connsiteX3" fmla="*/ 0 w 778432"/>
                    <a:gd name="connsiteY3" fmla="*/ 214287 h 214287"/>
                    <a:gd name="connsiteX4" fmla="*/ 228600 w 778432"/>
                    <a:gd name="connsiteY4" fmla="*/ 0 h 214287"/>
                    <a:gd name="connsiteX0" fmla="*/ 228600 w 730724"/>
                    <a:gd name="connsiteY0" fmla="*/ 3975 h 218262"/>
                    <a:gd name="connsiteX1" fmla="*/ 730724 w 730724"/>
                    <a:gd name="connsiteY1" fmla="*/ 0 h 218262"/>
                    <a:gd name="connsiteX2" fmla="*/ 575232 w 730724"/>
                    <a:gd name="connsiteY2" fmla="*/ 211912 h 218262"/>
                    <a:gd name="connsiteX3" fmla="*/ 0 w 730724"/>
                    <a:gd name="connsiteY3" fmla="*/ 218262 h 218262"/>
                    <a:gd name="connsiteX4" fmla="*/ 228600 w 730724"/>
                    <a:gd name="connsiteY4" fmla="*/ 3975 h 218262"/>
                    <a:gd name="connsiteX0" fmla="*/ 252454 w 754578"/>
                    <a:gd name="connsiteY0" fmla="*/ 3975 h 211912"/>
                    <a:gd name="connsiteX1" fmla="*/ 754578 w 754578"/>
                    <a:gd name="connsiteY1" fmla="*/ 0 h 211912"/>
                    <a:gd name="connsiteX2" fmla="*/ 599086 w 754578"/>
                    <a:gd name="connsiteY2" fmla="*/ 211912 h 211912"/>
                    <a:gd name="connsiteX3" fmla="*/ 0 w 754578"/>
                    <a:gd name="connsiteY3" fmla="*/ 210311 h 211912"/>
                    <a:gd name="connsiteX4" fmla="*/ 252454 w 754578"/>
                    <a:gd name="connsiteY4" fmla="*/ 3975 h 211912"/>
                    <a:gd name="connsiteX0" fmla="*/ 172941 w 754578"/>
                    <a:gd name="connsiteY0" fmla="*/ 0 h 219864"/>
                    <a:gd name="connsiteX1" fmla="*/ 754578 w 754578"/>
                    <a:gd name="connsiteY1" fmla="*/ 7952 h 219864"/>
                    <a:gd name="connsiteX2" fmla="*/ 599086 w 754578"/>
                    <a:gd name="connsiteY2" fmla="*/ 219864 h 219864"/>
                    <a:gd name="connsiteX3" fmla="*/ 0 w 754578"/>
                    <a:gd name="connsiteY3" fmla="*/ 218263 h 219864"/>
                    <a:gd name="connsiteX4" fmla="*/ 172941 w 754578"/>
                    <a:gd name="connsiteY4" fmla="*/ 0 h 219864"/>
                    <a:gd name="connsiteX0" fmla="*/ 172941 w 754578"/>
                    <a:gd name="connsiteY0" fmla="*/ 0 h 223840"/>
                    <a:gd name="connsiteX1" fmla="*/ 754578 w 754578"/>
                    <a:gd name="connsiteY1" fmla="*/ 7952 h 223840"/>
                    <a:gd name="connsiteX2" fmla="*/ 654745 w 754578"/>
                    <a:gd name="connsiteY2" fmla="*/ 223840 h 223840"/>
                    <a:gd name="connsiteX3" fmla="*/ 0 w 754578"/>
                    <a:gd name="connsiteY3" fmla="*/ 218263 h 223840"/>
                    <a:gd name="connsiteX4" fmla="*/ 172941 w 754578"/>
                    <a:gd name="connsiteY4" fmla="*/ 0 h 223840"/>
                    <a:gd name="connsiteX0" fmla="*/ 172941 w 754578"/>
                    <a:gd name="connsiteY0" fmla="*/ 0 h 219864"/>
                    <a:gd name="connsiteX1" fmla="*/ 754578 w 754578"/>
                    <a:gd name="connsiteY1" fmla="*/ 7952 h 219864"/>
                    <a:gd name="connsiteX2" fmla="*/ 646793 w 754578"/>
                    <a:gd name="connsiteY2" fmla="*/ 219864 h 219864"/>
                    <a:gd name="connsiteX3" fmla="*/ 0 w 754578"/>
                    <a:gd name="connsiteY3" fmla="*/ 218263 h 219864"/>
                    <a:gd name="connsiteX4" fmla="*/ 172941 w 754578"/>
                    <a:gd name="connsiteY4" fmla="*/ 0 h 219864"/>
                    <a:gd name="connsiteX0" fmla="*/ 172941 w 818189"/>
                    <a:gd name="connsiteY0" fmla="*/ 0 h 219864"/>
                    <a:gd name="connsiteX1" fmla="*/ 818189 w 818189"/>
                    <a:gd name="connsiteY1" fmla="*/ 31806 h 219864"/>
                    <a:gd name="connsiteX2" fmla="*/ 646793 w 818189"/>
                    <a:gd name="connsiteY2" fmla="*/ 219864 h 219864"/>
                    <a:gd name="connsiteX3" fmla="*/ 0 w 818189"/>
                    <a:gd name="connsiteY3" fmla="*/ 218263 h 219864"/>
                    <a:gd name="connsiteX4" fmla="*/ 172941 w 818189"/>
                    <a:gd name="connsiteY4" fmla="*/ 0 h 219864"/>
                    <a:gd name="connsiteX0" fmla="*/ 172941 w 806262"/>
                    <a:gd name="connsiteY0" fmla="*/ 0 h 219864"/>
                    <a:gd name="connsiteX1" fmla="*/ 806262 w 806262"/>
                    <a:gd name="connsiteY1" fmla="*/ 11928 h 219864"/>
                    <a:gd name="connsiteX2" fmla="*/ 646793 w 806262"/>
                    <a:gd name="connsiteY2" fmla="*/ 219864 h 219864"/>
                    <a:gd name="connsiteX3" fmla="*/ 0 w 806262"/>
                    <a:gd name="connsiteY3" fmla="*/ 218263 h 219864"/>
                    <a:gd name="connsiteX4" fmla="*/ 172941 w 806262"/>
                    <a:gd name="connsiteY4" fmla="*/ 0 h 219864"/>
                    <a:gd name="connsiteX0" fmla="*/ 172941 w 798310"/>
                    <a:gd name="connsiteY0" fmla="*/ 0 h 219864"/>
                    <a:gd name="connsiteX1" fmla="*/ 798310 w 798310"/>
                    <a:gd name="connsiteY1" fmla="*/ 15903 h 219864"/>
                    <a:gd name="connsiteX2" fmla="*/ 646793 w 798310"/>
                    <a:gd name="connsiteY2" fmla="*/ 219864 h 219864"/>
                    <a:gd name="connsiteX3" fmla="*/ 0 w 798310"/>
                    <a:gd name="connsiteY3" fmla="*/ 218263 h 219864"/>
                    <a:gd name="connsiteX4" fmla="*/ 172941 w 798310"/>
                    <a:gd name="connsiteY4" fmla="*/ 0 h 219864"/>
                    <a:gd name="connsiteX0" fmla="*/ 172941 w 798310"/>
                    <a:gd name="connsiteY0" fmla="*/ 0 h 259620"/>
                    <a:gd name="connsiteX1" fmla="*/ 798310 w 798310"/>
                    <a:gd name="connsiteY1" fmla="*/ 15903 h 259620"/>
                    <a:gd name="connsiteX2" fmla="*/ 614988 w 798310"/>
                    <a:gd name="connsiteY2" fmla="*/ 259620 h 259620"/>
                    <a:gd name="connsiteX3" fmla="*/ 0 w 798310"/>
                    <a:gd name="connsiteY3" fmla="*/ 218263 h 259620"/>
                    <a:gd name="connsiteX4" fmla="*/ 172941 w 798310"/>
                    <a:gd name="connsiteY4" fmla="*/ 0 h 259620"/>
                    <a:gd name="connsiteX0" fmla="*/ 188843 w 814212"/>
                    <a:gd name="connsiteY0" fmla="*/ 0 h 259620"/>
                    <a:gd name="connsiteX1" fmla="*/ 814212 w 814212"/>
                    <a:gd name="connsiteY1" fmla="*/ 15903 h 259620"/>
                    <a:gd name="connsiteX2" fmla="*/ 630890 w 814212"/>
                    <a:gd name="connsiteY2" fmla="*/ 259620 h 259620"/>
                    <a:gd name="connsiteX3" fmla="*/ 0 w 814212"/>
                    <a:gd name="connsiteY3" fmla="*/ 254043 h 259620"/>
                    <a:gd name="connsiteX4" fmla="*/ 188843 w 814212"/>
                    <a:gd name="connsiteY4" fmla="*/ 0 h 259620"/>
                    <a:gd name="connsiteX0" fmla="*/ 208721 w 834090"/>
                    <a:gd name="connsiteY0" fmla="*/ 0 h 259620"/>
                    <a:gd name="connsiteX1" fmla="*/ 834090 w 834090"/>
                    <a:gd name="connsiteY1" fmla="*/ 15903 h 259620"/>
                    <a:gd name="connsiteX2" fmla="*/ 650768 w 834090"/>
                    <a:gd name="connsiteY2" fmla="*/ 259620 h 259620"/>
                    <a:gd name="connsiteX3" fmla="*/ 0 w 834090"/>
                    <a:gd name="connsiteY3" fmla="*/ 254043 h 259620"/>
                    <a:gd name="connsiteX4" fmla="*/ 208721 w 834090"/>
                    <a:gd name="connsiteY4" fmla="*/ 0 h 259620"/>
                    <a:gd name="connsiteX0" fmla="*/ 268356 w 893725"/>
                    <a:gd name="connsiteY0" fmla="*/ 0 h 259620"/>
                    <a:gd name="connsiteX1" fmla="*/ 893725 w 893725"/>
                    <a:gd name="connsiteY1" fmla="*/ 15903 h 259620"/>
                    <a:gd name="connsiteX2" fmla="*/ 710403 w 893725"/>
                    <a:gd name="connsiteY2" fmla="*/ 259620 h 259620"/>
                    <a:gd name="connsiteX3" fmla="*/ 0 w 893725"/>
                    <a:gd name="connsiteY3" fmla="*/ 254043 h 259620"/>
                    <a:gd name="connsiteX4" fmla="*/ 268356 w 893725"/>
                    <a:gd name="connsiteY4" fmla="*/ 0 h 259620"/>
                    <a:gd name="connsiteX0" fmla="*/ 260405 w 885774"/>
                    <a:gd name="connsiteY0" fmla="*/ 0 h 259620"/>
                    <a:gd name="connsiteX1" fmla="*/ 885774 w 885774"/>
                    <a:gd name="connsiteY1" fmla="*/ 15903 h 259620"/>
                    <a:gd name="connsiteX2" fmla="*/ 702452 w 885774"/>
                    <a:gd name="connsiteY2" fmla="*/ 259620 h 259620"/>
                    <a:gd name="connsiteX3" fmla="*/ 0 w 885774"/>
                    <a:gd name="connsiteY3" fmla="*/ 254043 h 259620"/>
                    <a:gd name="connsiteX4" fmla="*/ 260405 w 885774"/>
                    <a:gd name="connsiteY4" fmla="*/ 0 h 259620"/>
                    <a:gd name="connsiteX0" fmla="*/ 220648 w 885774"/>
                    <a:gd name="connsiteY0" fmla="*/ 0 h 243717"/>
                    <a:gd name="connsiteX1" fmla="*/ 885774 w 885774"/>
                    <a:gd name="connsiteY1" fmla="*/ 0 h 243717"/>
                    <a:gd name="connsiteX2" fmla="*/ 702452 w 885774"/>
                    <a:gd name="connsiteY2" fmla="*/ 243717 h 243717"/>
                    <a:gd name="connsiteX3" fmla="*/ 0 w 885774"/>
                    <a:gd name="connsiteY3" fmla="*/ 238140 h 243717"/>
                    <a:gd name="connsiteX4" fmla="*/ 220648 w 885774"/>
                    <a:gd name="connsiteY4" fmla="*/ 0 h 24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74" h="243717">
                      <a:moveTo>
                        <a:pt x="220648" y="0"/>
                      </a:moveTo>
                      <a:lnTo>
                        <a:pt x="885774" y="0"/>
                      </a:lnTo>
                      <a:lnTo>
                        <a:pt x="702452" y="243717"/>
                      </a:lnTo>
                      <a:lnTo>
                        <a:pt x="0" y="238140"/>
                      </a:lnTo>
                      <a:lnTo>
                        <a:pt x="220648" y="0"/>
                      </a:lnTo>
                      <a:close/>
                    </a:path>
                  </a:pathLst>
                </a:custGeom>
                <a:solidFill>
                  <a:srgbClr val="FFFFFF">
                    <a:lumMod val="50000"/>
                  </a:srgbClr>
                </a:solidFill>
                <a:ln w="25400" cap="flat" cmpd="sng" algn="ctr">
                  <a:noFill/>
                  <a:prstDash val="solid"/>
                </a:ln>
                <a:effectLst>
                  <a:softEdge rad="31750"/>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FFFFFF"/>
                    </a:solidFill>
                    <a:effectLst/>
                    <a:uLnTx/>
                    <a:uFillTx/>
                    <a:latin typeface="Calibri" panose="020F0502020204030204" pitchFamily="34" charset="0"/>
                  </a:endParaRPr>
                </a:p>
              </p:txBody>
            </p:sp>
            <p:grpSp>
              <p:nvGrpSpPr>
                <p:cNvPr id="140" name="Groep 139"/>
                <p:cNvGrpSpPr/>
                <p:nvPr userDrawn="1"/>
              </p:nvGrpSpPr>
              <p:grpSpPr>
                <a:xfrm>
                  <a:off x="15281106" y="1587338"/>
                  <a:ext cx="511775" cy="560304"/>
                  <a:chOff x="10604642" y="969717"/>
                  <a:chExt cx="1290643" cy="1427163"/>
                </a:xfrm>
              </p:grpSpPr>
              <p:grpSp>
                <p:nvGrpSpPr>
                  <p:cNvPr id="141" name="Group 879"/>
                  <p:cNvGrpSpPr>
                    <a:grpSpLocks noChangeAspect="1"/>
                  </p:cNvGrpSpPr>
                  <p:nvPr userDrawn="1"/>
                </p:nvGrpSpPr>
                <p:grpSpPr bwMode="auto">
                  <a:xfrm>
                    <a:off x="10604642" y="969717"/>
                    <a:ext cx="1290643" cy="1427163"/>
                    <a:chOff x="4798" y="1515"/>
                    <a:chExt cx="813" cy="899"/>
                  </a:xfrm>
                </p:grpSpPr>
                <p:sp>
                  <p:nvSpPr>
                    <p:cNvPr id="143" name="Freeform 886"/>
                    <p:cNvSpPr>
                      <a:spLocks/>
                    </p:cNvSpPr>
                    <p:nvPr userDrawn="1"/>
                  </p:nvSpPr>
                  <p:spPr bwMode="auto">
                    <a:xfrm>
                      <a:off x="5269" y="1515"/>
                      <a:ext cx="71" cy="898"/>
                    </a:xfrm>
                    <a:custGeom>
                      <a:avLst/>
                      <a:gdLst>
                        <a:gd name="T0" fmla="*/ 282 w 282"/>
                        <a:gd name="T1" fmla="*/ 0 h 3595"/>
                        <a:gd name="T2" fmla="*/ 282 w 282"/>
                        <a:gd name="T3" fmla="*/ 3138 h 3595"/>
                        <a:gd name="T4" fmla="*/ 0 w 282"/>
                        <a:gd name="T5" fmla="*/ 3595 h 3595"/>
                        <a:gd name="T6" fmla="*/ 0 w 282"/>
                        <a:gd name="T7" fmla="*/ 285 h 3595"/>
                        <a:gd name="T8" fmla="*/ 282 w 282"/>
                        <a:gd name="T9" fmla="*/ 0 h 3595"/>
                      </a:gdLst>
                      <a:ahLst/>
                      <a:cxnLst>
                        <a:cxn ang="0">
                          <a:pos x="T0" y="T1"/>
                        </a:cxn>
                        <a:cxn ang="0">
                          <a:pos x="T2" y="T3"/>
                        </a:cxn>
                        <a:cxn ang="0">
                          <a:pos x="T4" y="T5"/>
                        </a:cxn>
                        <a:cxn ang="0">
                          <a:pos x="T6" y="T7"/>
                        </a:cxn>
                        <a:cxn ang="0">
                          <a:pos x="T8" y="T9"/>
                        </a:cxn>
                      </a:cxnLst>
                      <a:rect l="0" t="0" r="r" b="b"/>
                      <a:pathLst>
                        <a:path w="282" h="3595">
                          <a:moveTo>
                            <a:pt x="282" y="0"/>
                          </a:moveTo>
                          <a:lnTo>
                            <a:pt x="282" y="3138"/>
                          </a:lnTo>
                          <a:lnTo>
                            <a:pt x="0" y="3595"/>
                          </a:lnTo>
                          <a:lnTo>
                            <a:pt x="0" y="285"/>
                          </a:lnTo>
                          <a:lnTo>
                            <a:pt x="282"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44" name="Rectangle 880"/>
                    <p:cNvSpPr>
                      <a:spLocks noChangeArrowheads="1"/>
                    </p:cNvSpPr>
                    <p:nvPr userDrawn="1"/>
                  </p:nvSpPr>
                  <p:spPr bwMode="auto">
                    <a:xfrm>
                      <a:off x="4798" y="1515"/>
                      <a:ext cx="813" cy="899"/>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45" name="Rectangle 881"/>
                    <p:cNvSpPr>
                      <a:spLocks noChangeArrowheads="1"/>
                    </p:cNvSpPr>
                    <p:nvPr userDrawn="1"/>
                  </p:nvSpPr>
                  <p:spPr bwMode="auto">
                    <a:xfrm>
                      <a:off x="4798" y="1857"/>
                      <a:ext cx="228" cy="557"/>
                    </a:xfrm>
                    <a:prstGeom prst="rect">
                      <a:avLst/>
                    </a:prstGeom>
                    <a:gradFill flip="none" rotWithShape="1">
                      <a:gsLst>
                        <a:gs pos="0">
                          <a:srgbClr val="002060"/>
                        </a:gs>
                        <a:gs pos="100000">
                          <a:srgbClr val="1929FF"/>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46" name="Freeform 882"/>
                    <p:cNvSpPr>
                      <a:spLocks/>
                    </p:cNvSpPr>
                    <p:nvPr userDrawn="1"/>
                  </p:nvSpPr>
                  <p:spPr bwMode="auto">
                    <a:xfrm>
                      <a:off x="4798" y="1771"/>
                      <a:ext cx="314" cy="86"/>
                    </a:xfrm>
                    <a:custGeom>
                      <a:avLst/>
                      <a:gdLst>
                        <a:gd name="T0" fmla="*/ 411 w 1255"/>
                        <a:gd name="T1" fmla="*/ 0 h 342"/>
                        <a:gd name="T2" fmla="*/ 1255 w 1255"/>
                        <a:gd name="T3" fmla="*/ 0 h 342"/>
                        <a:gd name="T4" fmla="*/ 913 w 1255"/>
                        <a:gd name="T5" fmla="*/ 342 h 342"/>
                        <a:gd name="T6" fmla="*/ 0 w 1255"/>
                        <a:gd name="T7" fmla="*/ 342 h 342"/>
                        <a:gd name="T8" fmla="*/ 411 w 1255"/>
                        <a:gd name="T9" fmla="*/ 0 h 342"/>
                      </a:gdLst>
                      <a:ahLst/>
                      <a:cxnLst>
                        <a:cxn ang="0">
                          <a:pos x="T0" y="T1"/>
                        </a:cxn>
                        <a:cxn ang="0">
                          <a:pos x="T2" y="T3"/>
                        </a:cxn>
                        <a:cxn ang="0">
                          <a:pos x="T4" y="T5"/>
                        </a:cxn>
                        <a:cxn ang="0">
                          <a:pos x="T6" y="T7"/>
                        </a:cxn>
                        <a:cxn ang="0">
                          <a:pos x="T8" y="T9"/>
                        </a:cxn>
                      </a:cxnLst>
                      <a:rect l="0" t="0" r="r" b="b"/>
                      <a:pathLst>
                        <a:path w="1255" h="342">
                          <a:moveTo>
                            <a:pt x="411" y="0"/>
                          </a:moveTo>
                          <a:lnTo>
                            <a:pt x="1255" y="0"/>
                          </a:lnTo>
                          <a:lnTo>
                            <a:pt x="913" y="342"/>
                          </a:lnTo>
                          <a:lnTo>
                            <a:pt x="0" y="342"/>
                          </a:lnTo>
                          <a:lnTo>
                            <a:pt x="411" y="0"/>
                          </a:lnTo>
                          <a:close/>
                        </a:path>
                      </a:pathLst>
                    </a:custGeom>
                    <a:solidFill>
                      <a:srgbClr val="0039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47" name="Freeform 883"/>
                    <p:cNvSpPr>
                      <a:spLocks/>
                    </p:cNvSpPr>
                    <p:nvPr userDrawn="1"/>
                  </p:nvSpPr>
                  <p:spPr bwMode="auto">
                    <a:xfrm>
                      <a:off x="5026" y="1771"/>
                      <a:ext cx="85" cy="642"/>
                    </a:xfrm>
                    <a:custGeom>
                      <a:avLst/>
                      <a:gdLst>
                        <a:gd name="T0" fmla="*/ 342 w 342"/>
                        <a:gd name="T1" fmla="*/ 0 h 2568"/>
                        <a:gd name="T2" fmla="*/ 342 w 342"/>
                        <a:gd name="T3" fmla="*/ 2111 h 2568"/>
                        <a:gd name="T4" fmla="*/ 0 w 342"/>
                        <a:gd name="T5" fmla="*/ 2568 h 2568"/>
                        <a:gd name="T6" fmla="*/ 0 w 342"/>
                        <a:gd name="T7" fmla="*/ 342 h 2568"/>
                        <a:gd name="T8" fmla="*/ 342 w 342"/>
                        <a:gd name="T9" fmla="*/ 0 h 2568"/>
                      </a:gdLst>
                      <a:ahLst/>
                      <a:cxnLst>
                        <a:cxn ang="0">
                          <a:pos x="T0" y="T1"/>
                        </a:cxn>
                        <a:cxn ang="0">
                          <a:pos x="T2" y="T3"/>
                        </a:cxn>
                        <a:cxn ang="0">
                          <a:pos x="T4" y="T5"/>
                        </a:cxn>
                        <a:cxn ang="0">
                          <a:pos x="T6" y="T7"/>
                        </a:cxn>
                        <a:cxn ang="0">
                          <a:pos x="T8" y="T9"/>
                        </a:cxn>
                      </a:cxnLst>
                      <a:rect l="0" t="0" r="r" b="b"/>
                      <a:pathLst>
                        <a:path w="342" h="2568">
                          <a:moveTo>
                            <a:pt x="342" y="0"/>
                          </a:moveTo>
                          <a:lnTo>
                            <a:pt x="342" y="2111"/>
                          </a:lnTo>
                          <a:lnTo>
                            <a:pt x="0" y="2568"/>
                          </a:lnTo>
                          <a:lnTo>
                            <a:pt x="0" y="342"/>
                          </a:lnTo>
                          <a:lnTo>
                            <a:pt x="342" y="0"/>
                          </a:lnTo>
                          <a:close/>
                        </a:path>
                      </a:pathLst>
                    </a:custGeom>
                    <a:solidFill>
                      <a:srgbClr val="00007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48" name="Freeform 884"/>
                    <p:cNvSpPr>
                      <a:spLocks/>
                    </p:cNvSpPr>
                    <p:nvPr userDrawn="1"/>
                  </p:nvSpPr>
                  <p:spPr bwMode="auto">
                    <a:xfrm>
                      <a:off x="5054" y="1515"/>
                      <a:ext cx="286" cy="72"/>
                    </a:xfrm>
                    <a:custGeom>
                      <a:avLst/>
                      <a:gdLst>
                        <a:gd name="T0" fmla="*/ 318 w 1140"/>
                        <a:gd name="T1" fmla="*/ 0 h 289"/>
                        <a:gd name="T2" fmla="*/ 1140 w 1140"/>
                        <a:gd name="T3" fmla="*/ 0 h 289"/>
                        <a:gd name="T4" fmla="*/ 855 w 1140"/>
                        <a:gd name="T5" fmla="*/ 289 h 289"/>
                        <a:gd name="T6" fmla="*/ 0 w 1140"/>
                        <a:gd name="T7" fmla="*/ 289 h 289"/>
                        <a:gd name="T8" fmla="*/ 318 w 1140"/>
                        <a:gd name="T9" fmla="*/ 0 h 289"/>
                      </a:gdLst>
                      <a:ahLst/>
                      <a:cxnLst>
                        <a:cxn ang="0">
                          <a:pos x="T0" y="T1"/>
                        </a:cxn>
                        <a:cxn ang="0">
                          <a:pos x="T2" y="T3"/>
                        </a:cxn>
                        <a:cxn ang="0">
                          <a:pos x="T4" y="T5"/>
                        </a:cxn>
                        <a:cxn ang="0">
                          <a:pos x="T6" y="T7"/>
                        </a:cxn>
                        <a:cxn ang="0">
                          <a:pos x="T8" y="T9"/>
                        </a:cxn>
                      </a:cxnLst>
                      <a:rect l="0" t="0" r="r" b="b"/>
                      <a:pathLst>
                        <a:path w="1140" h="289">
                          <a:moveTo>
                            <a:pt x="318" y="0"/>
                          </a:moveTo>
                          <a:lnTo>
                            <a:pt x="1140" y="0"/>
                          </a:lnTo>
                          <a:lnTo>
                            <a:pt x="855" y="289"/>
                          </a:lnTo>
                          <a:lnTo>
                            <a:pt x="0" y="289"/>
                          </a:lnTo>
                          <a:lnTo>
                            <a:pt x="318" y="0"/>
                          </a:lnTo>
                          <a:close/>
                        </a:path>
                      </a:pathLst>
                    </a:custGeom>
                    <a:solidFill>
                      <a:srgbClr val="EEFF2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49" name="Rectangle 885"/>
                    <p:cNvSpPr>
                      <a:spLocks noChangeArrowheads="1"/>
                    </p:cNvSpPr>
                    <p:nvPr userDrawn="1"/>
                  </p:nvSpPr>
                  <p:spPr bwMode="auto">
                    <a:xfrm>
                      <a:off x="5054" y="1587"/>
                      <a:ext cx="215" cy="827"/>
                    </a:xfrm>
                    <a:prstGeom prst="rect">
                      <a:avLst/>
                    </a:prstGeom>
                    <a:gradFill flip="none" rotWithShape="1">
                      <a:gsLst>
                        <a:gs pos="0">
                          <a:srgbClr val="FFC000"/>
                        </a:gs>
                        <a:gs pos="100000">
                          <a:srgbClr val="FFFF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50" name="Rectangle 887"/>
                    <p:cNvSpPr>
                      <a:spLocks noChangeArrowheads="1"/>
                    </p:cNvSpPr>
                    <p:nvPr userDrawn="1"/>
                  </p:nvSpPr>
                  <p:spPr bwMode="auto">
                    <a:xfrm>
                      <a:off x="5298" y="1771"/>
                      <a:ext cx="228" cy="643"/>
                    </a:xfrm>
                    <a:prstGeom prst="rect">
                      <a:avLst/>
                    </a:prstGeom>
                    <a:gradFill flip="none" rotWithShape="1">
                      <a:gsLst>
                        <a:gs pos="0">
                          <a:srgbClr val="B80004"/>
                        </a:gs>
                        <a:gs pos="100000">
                          <a:srgbClr val="FF0000"/>
                        </a:gs>
                      </a:gsLst>
                      <a:lin ang="162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sp>
                  <p:nvSpPr>
                    <p:cNvPr id="151" name="Freeform 888"/>
                    <p:cNvSpPr>
                      <a:spLocks/>
                    </p:cNvSpPr>
                    <p:nvPr userDrawn="1"/>
                  </p:nvSpPr>
                  <p:spPr bwMode="auto">
                    <a:xfrm>
                      <a:off x="5526" y="1686"/>
                      <a:ext cx="85" cy="727"/>
                    </a:xfrm>
                    <a:custGeom>
                      <a:avLst/>
                      <a:gdLst>
                        <a:gd name="T0" fmla="*/ 342 w 342"/>
                        <a:gd name="T1" fmla="*/ 0 h 2911"/>
                        <a:gd name="T2" fmla="*/ 342 w 342"/>
                        <a:gd name="T3" fmla="*/ 2477 h 2911"/>
                        <a:gd name="T4" fmla="*/ 0 w 342"/>
                        <a:gd name="T5" fmla="*/ 2911 h 2911"/>
                        <a:gd name="T6" fmla="*/ 0 w 342"/>
                        <a:gd name="T7" fmla="*/ 334 h 2911"/>
                        <a:gd name="T8" fmla="*/ 342 w 342"/>
                        <a:gd name="T9" fmla="*/ 0 h 2911"/>
                      </a:gdLst>
                      <a:ahLst/>
                      <a:cxnLst>
                        <a:cxn ang="0">
                          <a:pos x="T0" y="T1"/>
                        </a:cxn>
                        <a:cxn ang="0">
                          <a:pos x="T2" y="T3"/>
                        </a:cxn>
                        <a:cxn ang="0">
                          <a:pos x="T4" y="T5"/>
                        </a:cxn>
                        <a:cxn ang="0">
                          <a:pos x="T6" y="T7"/>
                        </a:cxn>
                        <a:cxn ang="0">
                          <a:pos x="T8" y="T9"/>
                        </a:cxn>
                      </a:cxnLst>
                      <a:rect l="0" t="0" r="r" b="b"/>
                      <a:pathLst>
                        <a:path w="342" h="2911">
                          <a:moveTo>
                            <a:pt x="342" y="0"/>
                          </a:moveTo>
                          <a:lnTo>
                            <a:pt x="342" y="2477"/>
                          </a:lnTo>
                          <a:lnTo>
                            <a:pt x="0" y="2911"/>
                          </a:lnTo>
                          <a:lnTo>
                            <a:pt x="0" y="334"/>
                          </a:lnTo>
                          <a:lnTo>
                            <a:pt x="342" y="0"/>
                          </a:lnTo>
                          <a:close/>
                        </a:path>
                      </a:pathLst>
                    </a:custGeom>
                    <a:solidFill>
                      <a:srgbClr val="C2001B"/>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000000"/>
                        </a:solidFill>
                        <a:effectLst/>
                        <a:uLnTx/>
                        <a:uFillTx/>
                        <a:latin typeface="Calibri" panose="020F0502020204030204" pitchFamily="34" charset="0"/>
                      </a:endParaRPr>
                    </a:p>
                  </p:txBody>
                </p:sp>
              </p:grpSp>
              <p:sp>
                <p:nvSpPr>
                  <p:cNvPr id="142" name="Vrije vorm 141"/>
                  <p:cNvSpPr/>
                  <p:nvPr userDrawn="1"/>
                </p:nvSpPr>
                <p:spPr>
                  <a:xfrm>
                    <a:off x="11389225" y="1241176"/>
                    <a:ext cx="506025" cy="137883"/>
                  </a:xfrm>
                  <a:custGeom>
                    <a:avLst/>
                    <a:gdLst>
                      <a:gd name="connsiteX0" fmla="*/ 0 w 508407"/>
                      <a:gd name="connsiteY0" fmla="*/ 142646 h 146304"/>
                      <a:gd name="connsiteX1" fmla="*/ 369418 w 508407"/>
                      <a:gd name="connsiteY1" fmla="*/ 146304 h 146304"/>
                      <a:gd name="connsiteX2" fmla="*/ 508407 w 508407"/>
                      <a:gd name="connsiteY2" fmla="*/ 0 h 146304"/>
                      <a:gd name="connsiteX3" fmla="*/ 168250 w 508407"/>
                      <a:gd name="connsiteY3" fmla="*/ 0 h 146304"/>
                      <a:gd name="connsiteX4" fmla="*/ 0 w 508407"/>
                      <a:gd name="connsiteY4" fmla="*/ 142646 h 146304"/>
                      <a:gd name="connsiteX0" fmla="*/ 0 w 508407"/>
                      <a:gd name="connsiteY0" fmla="*/ 142646 h 142646"/>
                      <a:gd name="connsiteX1" fmla="*/ 376562 w 508407"/>
                      <a:gd name="connsiteY1" fmla="*/ 136779 h 142646"/>
                      <a:gd name="connsiteX2" fmla="*/ 508407 w 508407"/>
                      <a:gd name="connsiteY2" fmla="*/ 0 h 142646"/>
                      <a:gd name="connsiteX3" fmla="*/ 168250 w 508407"/>
                      <a:gd name="connsiteY3" fmla="*/ 0 h 142646"/>
                      <a:gd name="connsiteX4" fmla="*/ 0 w 508407"/>
                      <a:gd name="connsiteY4" fmla="*/ 142646 h 142646"/>
                      <a:gd name="connsiteX0" fmla="*/ 0 w 506025"/>
                      <a:gd name="connsiteY0" fmla="*/ 137883 h 137883"/>
                      <a:gd name="connsiteX1" fmla="*/ 374180 w 506025"/>
                      <a:gd name="connsiteY1" fmla="*/ 136779 h 137883"/>
                      <a:gd name="connsiteX2" fmla="*/ 506025 w 506025"/>
                      <a:gd name="connsiteY2" fmla="*/ 0 h 137883"/>
                      <a:gd name="connsiteX3" fmla="*/ 165868 w 506025"/>
                      <a:gd name="connsiteY3" fmla="*/ 0 h 137883"/>
                      <a:gd name="connsiteX4" fmla="*/ 0 w 506025"/>
                      <a:gd name="connsiteY4" fmla="*/ 137883 h 13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5" h="137883">
                        <a:moveTo>
                          <a:pt x="0" y="137883"/>
                        </a:moveTo>
                        <a:lnTo>
                          <a:pt x="374180" y="136779"/>
                        </a:lnTo>
                        <a:lnTo>
                          <a:pt x="506025" y="0"/>
                        </a:lnTo>
                        <a:lnTo>
                          <a:pt x="165868" y="0"/>
                        </a:lnTo>
                        <a:lnTo>
                          <a:pt x="0" y="137883"/>
                        </a:lnTo>
                        <a:close/>
                      </a:path>
                    </a:pathLst>
                  </a:custGeom>
                  <a:solidFill>
                    <a:srgbClr val="C00000"/>
                  </a:solidFill>
                  <a:ln w="25400" cap="flat" cmpd="sng" algn="ctr">
                    <a:noFill/>
                    <a:prstDash val="solid"/>
                  </a:ln>
                  <a:effectLst/>
                </p:spPr>
                <p:txBody>
                  <a:bodyPr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FFFFFF"/>
                      </a:solidFill>
                      <a:effectLst/>
                      <a:uLnTx/>
                      <a:uFillTx/>
                      <a:latin typeface="Calibri" panose="020F0502020204030204" pitchFamily="34" charset="0"/>
                    </a:endParaRPr>
                  </a:p>
                </p:txBody>
              </p:sp>
            </p:grpSp>
          </p:grpSp>
          <p:grpSp>
            <p:nvGrpSpPr>
              <p:cNvPr id="123" name="Groep 122"/>
              <p:cNvGrpSpPr/>
              <p:nvPr/>
            </p:nvGrpSpPr>
            <p:grpSpPr>
              <a:xfrm>
                <a:off x="12468521" y="6356844"/>
                <a:ext cx="133446" cy="114786"/>
                <a:chOff x="14587469" y="6356844"/>
                <a:chExt cx="133446" cy="114786"/>
              </a:xfrm>
            </p:grpSpPr>
            <p:sp>
              <p:nvSpPr>
                <p:cNvPr id="129" name="Rectangle 6"/>
                <p:cNvSpPr>
                  <a:spLocks noChangeArrowheads="1"/>
                </p:cNvSpPr>
                <p:nvPr userDrawn="1"/>
              </p:nvSpPr>
              <p:spPr bwMode="auto">
                <a:xfrm>
                  <a:off x="14588703" y="6379233"/>
                  <a:ext cx="130780" cy="91699"/>
                </a:xfrm>
                <a:prstGeom prst="rect">
                  <a:avLst/>
                </a:prstGeom>
                <a:solidFill>
                  <a:srgbClr val="F2FAFF"/>
                </a:solidFill>
                <a:ln w="0">
                  <a:solidFill>
                    <a:schemeClr val="bg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sp>
              <p:nvSpPr>
                <p:cNvPr id="130" name="Rectangle 15"/>
                <p:cNvSpPr>
                  <a:spLocks noChangeArrowheads="1"/>
                </p:cNvSpPr>
                <p:nvPr userDrawn="1"/>
              </p:nvSpPr>
              <p:spPr bwMode="auto">
                <a:xfrm>
                  <a:off x="14587469" y="6423761"/>
                  <a:ext cx="131076" cy="1446"/>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sp>
              <p:nvSpPr>
                <p:cNvPr id="131" name="Freeform 14"/>
                <p:cNvSpPr>
                  <a:spLocks noEditPoints="1"/>
                </p:cNvSpPr>
                <p:nvPr userDrawn="1"/>
              </p:nvSpPr>
              <p:spPr bwMode="auto">
                <a:xfrm>
                  <a:off x="14588901" y="6356844"/>
                  <a:ext cx="132014" cy="114786"/>
                </a:xfrm>
                <a:custGeom>
                  <a:avLst/>
                  <a:gdLst>
                    <a:gd name="T0" fmla="*/ 48 w 5347"/>
                    <a:gd name="T1" fmla="*/ 48 h 4605"/>
                    <a:gd name="T2" fmla="*/ 48 w 5347"/>
                    <a:gd name="T3" fmla="*/ 4557 h 4605"/>
                    <a:gd name="T4" fmla="*/ 5299 w 5347"/>
                    <a:gd name="T5" fmla="*/ 4557 h 4605"/>
                    <a:gd name="T6" fmla="*/ 5299 w 5347"/>
                    <a:gd name="T7" fmla="*/ 48 h 4605"/>
                    <a:gd name="T8" fmla="*/ 48 w 5347"/>
                    <a:gd name="T9" fmla="*/ 48 h 4605"/>
                    <a:gd name="T10" fmla="*/ 0 w 5347"/>
                    <a:gd name="T11" fmla="*/ 0 h 4605"/>
                    <a:gd name="T12" fmla="*/ 5347 w 5347"/>
                    <a:gd name="T13" fmla="*/ 0 h 4605"/>
                    <a:gd name="T14" fmla="*/ 5347 w 5347"/>
                    <a:gd name="T15" fmla="*/ 4605 h 4605"/>
                    <a:gd name="T16" fmla="*/ 0 w 5347"/>
                    <a:gd name="T17" fmla="*/ 4605 h 4605"/>
                    <a:gd name="T18" fmla="*/ 0 w 5347"/>
                    <a:gd name="T19" fmla="*/ 0 h 4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7" h="4605">
                      <a:moveTo>
                        <a:pt x="48" y="48"/>
                      </a:moveTo>
                      <a:lnTo>
                        <a:pt x="48" y="4557"/>
                      </a:lnTo>
                      <a:lnTo>
                        <a:pt x="5299" y="4557"/>
                      </a:lnTo>
                      <a:lnTo>
                        <a:pt x="5299" y="48"/>
                      </a:lnTo>
                      <a:lnTo>
                        <a:pt x="48" y="48"/>
                      </a:lnTo>
                      <a:close/>
                      <a:moveTo>
                        <a:pt x="0" y="0"/>
                      </a:moveTo>
                      <a:lnTo>
                        <a:pt x="5347" y="0"/>
                      </a:lnTo>
                      <a:lnTo>
                        <a:pt x="5347" y="4605"/>
                      </a:lnTo>
                      <a:lnTo>
                        <a:pt x="0" y="4605"/>
                      </a:lnTo>
                      <a:lnTo>
                        <a:pt x="0" y="0"/>
                      </a:lnTo>
                      <a:close/>
                    </a:path>
                  </a:pathLst>
                </a:custGeom>
                <a:solidFill>
                  <a:srgbClr val="2E5D8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cxnSp>
              <p:nvCxnSpPr>
                <p:cNvPr id="132" name="Rechte verbindingslijn 131"/>
                <p:cNvCxnSpPr/>
                <p:nvPr userDrawn="1"/>
              </p:nvCxnSpPr>
              <p:spPr>
                <a:xfrm flipH="1">
                  <a:off x="14654334" y="6382168"/>
                  <a:ext cx="162"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3" name="Rechte verbindingslijn 132"/>
                <p:cNvCxnSpPr/>
                <p:nvPr userDrawn="1"/>
              </p:nvCxnSpPr>
              <p:spPr>
                <a:xfrm>
                  <a:off x="14689188" y="6382168"/>
                  <a:ext cx="0" cy="8649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4" name="Rechte verbindingslijn 133"/>
                <p:cNvCxnSpPr/>
                <p:nvPr userDrawn="1"/>
              </p:nvCxnSpPr>
              <p:spPr>
                <a:xfrm>
                  <a:off x="14619892" y="6382040"/>
                  <a:ext cx="0" cy="85778"/>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5" name="Rechte verbindingslijn 134"/>
                <p:cNvCxnSpPr/>
                <p:nvPr userDrawn="1"/>
              </p:nvCxnSpPr>
              <p:spPr>
                <a:xfrm flipH="1">
                  <a:off x="14593115" y="6400164"/>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6" name="Rechte verbindingslijn 135"/>
                <p:cNvCxnSpPr/>
                <p:nvPr userDrawn="1"/>
              </p:nvCxnSpPr>
              <p:spPr>
                <a:xfrm flipH="1">
                  <a:off x="14593115" y="6423860"/>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7" name="Rechte verbindingslijn 136"/>
                <p:cNvCxnSpPr/>
                <p:nvPr userDrawn="1"/>
              </p:nvCxnSpPr>
              <p:spPr>
                <a:xfrm flipH="1">
                  <a:off x="14593115" y="6447556"/>
                  <a:ext cx="121981" cy="0"/>
                </a:xfrm>
                <a:prstGeom prst="line">
                  <a:avLst/>
                </a:prstGeom>
                <a:ln w="31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38" name="Rectangle 13"/>
                <p:cNvSpPr>
                  <a:spLocks noChangeArrowheads="1"/>
                </p:cNvSpPr>
                <p:nvPr userDrawn="1"/>
              </p:nvSpPr>
              <p:spPr bwMode="auto">
                <a:xfrm>
                  <a:off x="14590283" y="6359138"/>
                  <a:ext cx="128657" cy="19347"/>
                </a:xfrm>
                <a:prstGeom prst="rect">
                  <a:avLst/>
                </a:prstGeom>
                <a:gradFill flip="none" rotWithShape="1">
                  <a:gsLst>
                    <a:gs pos="0">
                      <a:srgbClr val="192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grpSp>
          <p:grpSp>
            <p:nvGrpSpPr>
              <p:cNvPr id="124" name="Groep 123"/>
              <p:cNvGrpSpPr/>
              <p:nvPr/>
            </p:nvGrpSpPr>
            <p:grpSpPr>
              <a:xfrm>
                <a:off x="12529899" y="6421402"/>
                <a:ext cx="97399" cy="97399"/>
                <a:chOff x="14546483" y="5323041"/>
                <a:chExt cx="242460" cy="242460"/>
              </a:xfrm>
            </p:grpSpPr>
            <p:sp>
              <p:nvSpPr>
                <p:cNvPr id="125" name="Rechthoek 124"/>
                <p:cNvSpPr/>
                <p:nvPr userDrawn="1"/>
              </p:nvSpPr>
              <p:spPr>
                <a:xfrm>
                  <a:off x="14546483" y="5323041"/>
                  <a:ext cx="242460" cy="242460"/>
                </a:xfrm>
                <a:prstGeom prst="rect">
                  <a:avLst/>
                </a:prstGeom>
                <a:solidFill>
                  <a:schemeClr val="bg1"/>
                </a:solidFill>
                <a:ln w="6350">
                  <a:solidFill>
                    <a:srgbClr val="00A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ep 125"/>
                <p:cNvGrpSpPr/>
                <p:nvPr/>
              </p:nvGrpSpPr>
              <p:grpSpPr>
                <a:xfrm>
                  <a:off x="14568035" y="5357818"/>
                  <a:ext cx="199836" cy="175226"/>
                  <a:chOff x="14559757" y="5349611"/>
                  <a:chExt cx="216392" cy="191641"/>
                </a:xfrm>
              </p:grpSpPr>
              <p:sp>
                <p:nvSpPr>
                  <p:cNvPr id="127" name="Parallellogram 126"/>
                  <p:cNvSpPr/>
                  <p:nvPr/>
                </p:nvSpPr>
                <p:spPr>
                  <a:xfrm>
                    <a:off x="14559757" y="5369222"/>
                    <a:ext cx="214316" cy="147762"/>
                  </a:xfrm>
                  <a:prstGeom prst="parallelogram">
                    <a:avLst>
                      <a:gd name="adj" fmla="val 93909"/>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Parallellogram 127"/>
                  <p:cNvSpPr/>
                  <p:nvPr/>
                </p:nvSpPr>
                <p:spPr>
                  <a:xfrm flipH="1">
                    <a:off x="14561833" y="5349611"/>
                    <a:ext cx="214316" cy="191641"/>
                  </a:xfrm>
                  <a:prstGeom prst="parallelogram">
                    <a:avLst>
                      <a:gd name="adj" fmla="val 68946"/>
                    </a:avLst>
                  </a:prstGeom>
                  <a:solidFill>
                    <a:srgbClr val="00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11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355886" y="6425992"/>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3" name="Groep 112"/>
            <p:cNvGrpSpPr/>
            <p:nvPr/>
          </p:nvGrpSpPr>
          <p:grpSpPr>
            <a:xfrm>
              <a:off x="12491729" y="3471416"/>
              <a:ext cx="1114138" cy="297656"/>
              <a:chOff x="13560784" y="3471416"/>
              <a:chExt cx="1114138" cy="297656"/>
            </a:xfrm>
          </p:grpSpPr>
          <p:sp>
            <p:nvSpPr>
              <p:cNvPr id="114" name="Afgeronde rechthoek 113"/>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a:t>Invoegen</a:t>
                </a:r>
                <a:endParaRPr lang="en-GB" dirty="0"/>
              </a:p>
            </p:txBody>
          </p:sp>
          <p:cxnSp>
            <p:nvCxnSpPr>
              <p:cNvPr id="116" name="Rechte verbindingslijn 115"/>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Gelijkbenige driehoek 116"/>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165" name="Tekstvak 164"/>
          <p:cNvSpPr txBox="1"/>
          <p:nvPr userDrawn="1"/>
        </p:nvSpPr>
        <p:spPr>
          <a:xfrm>
            <a:off x="7395319" y="-383269"/>
            <a:ext cx="4803031" cy="369332"/>
          </a:xfrm>
          <a:prstGeom prst="rect">
            <a:avLst/>
          </a:prstGeom>
          <a:noFill/>
        </p:spPr>
        <p:txBody>
          <a:bodyPr wrap="square" rtlCol="0">
            <a:spAutoFit/>
          </a:bodyPr>
          <a:lstStyle/>
          <a:p>
            <a:pPr algn="r"/>
            <a:r>
              <a:rPr lang="nl-NL" sz="1800" baseline="0" dirty="0">
                <a:solidFill>
                  <a:schemeClr val="tx1">
                    <a:lumMod val="75000"/>
                    <a:lumOff val="25000"/>
                  </a:schemeClr>
                </a:solidFill>
                <a:latin typeface="Arial Black" panose="020B0A04020102020204" pitchFamily="34" charset="0"/>
                <a:cs typeface="Arial" panose="020B0604020202020204" pitchFamily="34" charset="0"/>
              </a:rPr>
              <a:t>GRAFIEK SLIDE</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96026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amp; Tabel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04642" y="368160"/>
            <a:ext cx="5402412" cy="1524669"/>
          </a:xfrm>
        </p:spPr>
        <p:txBody>
          <a:bodyPr anchor="t">
            <a:normAutofit/>
          </a:bodyPr>
          <a:lstStyle>
            <a:lvl1pPr>
              <a:defRPr sz="3200">
                <a:solidFill>
                  <a:schemeClr val="tx1">
                    <a:lumMod val="75000"/>
                    <a:lumOff val="25000"/>
                  </a:schemeClr>
                </a:solidFill>
                <a:latin typeface="Arial Black" panose="020B0A04020102020204" pitchFamily="34" charset="0"/>
              </a:defRPr>
            </a:lvl1pPr>
          </a:lstStyle>
          <a:p>
            <a:r>
              <a:rPr lang="nl-NL" dirty="0"/>
              <a:t>KLIK OM EEN TITEL IN TE VOEGEN</a:t>
            </a:r>
            <a:endParaRPr lang="en-GB" dirty="0"/>
          </a:p>
        </p:txBody>
      </p:sp>
      <p:sp>
        <p:nvSpPr>
          <p:cNvPr id="19" name="Tijdelijke aanduiding voor tekst 18"/>
          <p:cNvSpPr>
            <a:spLocks noGrp="1"/>
          </p:cNvSpPr>
          <p:nvPr>
            <p:ph type="body" sz="quarter" idx="10"/>
          </p:nvPr>
        </p:nvSpPr>
        <p:spPr>
          <a:xfrm>
            <a:off x="527657" y="1988840"/>
            <a:ext cx="5379396" cy="4211968"/>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5" name="Tijdelijke aanduiding voor tabel 4"/>
          <p:cNvSpPr>
            <a:spLocks noGrp="1"/>
          </p:cNvSpPr>
          <p:nvPr>
            <p:ph type="tbl" sz="quarter" idx="12" hasCustomPrompt="1"/>
          </p:nvPr>
        </p:nvSpPr>
        <p:spPr>
          <a:xfrm>
            <a:off x="6099177" y="511428"/>
            <a:ext cx="5446064" cy="5221829"/>
          </a:xfrm>
          <a:solidFill>
            <a:schemeClr val="accent1">
              <a:lumMod val="20000"/>
              <a:lumOff val="80000"/>
            </a:schemeClr>
          </a:solidFill>
        </p:spPr>
        <p:txBody>
          <a:bodyPr anchor="ctr"/>
          <a:lstStyle>
            <a:lvl1pPr marL="0" indent="0" algn="ctr">
              <a:buNone/>
              <a:defRPr baseline="0">
                <a:solidFill>
                  <a:schemeClr val="tx2"/>
                </a:solidFill>
              </a:defRPr>
            </a:lvl1pPr>
          </a:lstStyle>
          <a:p>
            <a:r>
              <a:rPr lang="nl-NL" dirty="0"/>
              <a:t>KLIK OM EEN TABEL </a:t>
            </a:r>
            <a:br>
              <a:rPr lang="nl-NL" dirty="0"/>
            </a:br>
            <a:br>
              <a:rPr lang="nl-NL" dirty="0"/>
            </a:br>
            <a:br>
              <a:rPr lang="nl-NL" dirty="0"/>
            </a:br>
            <a:r>
              <a:rPr lang="nl-NL" dirty="0"/>
              <a:t>IN THE VOEGEN</a:t>
            </a:r>
            <a:endParaRPr lang="en-GB" dirty="0"/>
          </a:p>
        </p:txBody>
      </p:sp>
      <p:grpSp>
        <p:nvGrpSpPr>
          <p:cNvPr id="147" name="Instructie tabel"/>
          <p:cNvGrpSpPr/>
          <p:nvPr userDrawn="1"/>
        </p:nvGrpSpPr>
        <p:grpSpPr>
          <a:xfrm>
            <a:off x="12292127" y="-100346"/>
            <a:ext cx="2773430" cy="4127879"/>
            <a:chOff x="12292127" y="-100346"/>
            <a:chExt cx="2773430" cy="4127879"/>
          </a:xfrm>
        </p:grpSpPr>
        <p:sp>
          <p:nvSpPr>
            <p:cNvPr id="148" name="Rechthoek 147"/>
            <p:cNvSpPr/>
            <p:nvPr/>
          </p:nvSpPr>
          <p:spPr>
            <a:xfrm>
              <a:off x="12292127" y="-100346"/>
              <a:ext cx="2773430" cy="315377"/>
            </a:xfrm>
            <a:prstGeom prst="rect">
              <a:avLst/>
            </a:prstGeom>
            <a:noFill/>
            <a:ln w="25400" cap="flat" cmpd="sng" algn="ctr">
              <a:noFill/>
              <a:prstDash val="solid"/>
            </a:ln>
            <a:effectLst/>
          </p:spPr>
          <p:txBody>
            <a:bodyPr lIns="180000" rIns="180000" rtlCol="0" anchor="t"/>
            <a:lstStyle/>
            <a:p>
              <a:r>
                <a:rPr lang="nl-NL" sz="1600" b="1" kern="0" cap="all" dirty="0">
                  <a:solidFill>
                    <a:schemeClr val="tx2"/>
                  </a:solidFill>
                  <a:latin typeface="Segoe UI Light" panose="020B0502040204020203" pitchFamily="34" charset="0"/>
                  <a:cs typeface="Segoe UI Light" panose="020B0502040204020203" pitchFamily="34" charset="0"/>
                </a:rPr>
                <a:t>TABEL INVOEGEN</a:t>
              </a:r>
            </a:p>
          </p:txBody>
        </p:sp>
        <p:sp>
          <p:nvSpPr>
            <p:cNvPr id="149" name="Tekstvak 33"/>
            <p:cNvSpPr txBox="1"/>
            <p:nvPr/>
          </p:nvSpPr>
          <p:spPr>
            <a:xfrm>
              <a:off x="12494592" y="893162"/>
              <a:ext cx="2106394" cy="369332"/>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a:t>Klik op het icoon om een tabel </a:t>
              </a:r>
              <a:br>
                <a:rPr lang="nl-NL" dirty="0"/>
              </a:br>
              <a:r>
                <a:rPr lang="nl-NL" dirty="0"/>
                <a:t>in te voegen.</a:t>
              </a:r>
              <a:endParaRPr lang="en-US" dirty="0"/>
            </a:p>
          </p:txBody>
        </p:sp>
        <p:sp>
          <p:nvSpPr>
            <p:cNvPr id="150" name="Tekstvak 33"/>
            <p:cNvSpPr txBox="1"/>
            <p:nvPr/>
          </p:nvSpPr>
          <p:spPr>
            <a:xfrm>
              <a:off x="12500592" y="2796063"/>
              <a:ext cx="2188331" cy="369332"/>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US" dirty="0" err="1"/>
                <a:t>Selecteer</a:t>
              </a:r>
              <a:r>
                <a:rPr lang="en-US" dirty="0"/>
                <a:t> het </a:t>
              </a:r>
              <a:r>
                <a:rPr lang="en-US" dirty="0" err="1"/>
                <a:t>aantal</a:t>
              </a:r>
              <a:r>
                <a:rPr lang="en-US" dirty="0"/>
                <a:t> </a:t>
              </a:r>
              <a:r>
                <a:rPr lang="en-US" dirty="0" err="1"/>
                <a:t>rijen</a:t>
              </a:r>
              <a:r>
                <a:rPr lang="en-US" dirty="0"/>
                <a:t> </a:t>
              </a:r>
              <a:r>
                <a:rPr lang="en-US" dirty="0" err="1"/>
                <a:t>en</a:t>
              </a:r>
              <a:r>
                <a:rPr lang="en-US" dirty="0"/>
                <a:t> </a:t>
              </a:r>
              <a:r>
                <a:rPr lang="en-US" dirty="0" err="1"/>
                <a:t>kolommen</a:t>
              </a:r>
              <a:r>
                <a:rPr lang="en-US" dirty="0"/>
                <a:t> </a:t>
              </a:r>
              <a:r>
                <a:rPr lang="en-US" dirty="0" err="1"/>
                <a:t>en</a:t>
              </a:r>
              <a:r>
                <a:rPr lang="en-US" dirty="0"/>
                <a:t> </a:t>
              </a:r>
              <a:r>
                <a:rPr lang="en-US" dirty="0" err="1"/>
                <a:t>klik</a:t>
              </a:r>
              <a:r>
                <a:rPr lang="en-US" dirty="0"/>
                <a:t> op </a:t>
              </a:r>
              <a:r>
                <a:rPr lang="en-US" b="1" dirty="0"/>
                <a:t>‘OK’</a:t>
              </a:r>
              <a:endParaRPr lang="nl-NL" b="1" dirty="0"/>
            </a:p>
          </p:txBody>
        </p:sp>
        <p:cxnSp>
          <p:nvCxnSpPr>
            <p:cNvPr id="151" name="Rechte verbindingslijn 150"/>
            <p:cNvCxnSpPr/>
            <p:nvPr/>
          </p:nvCxnSpPr>
          <p:spPr>
            <a:xfrm>
              <a:off x="12510889" y="2161293"/>
              <a:ext cx="2538034" cy="0"/>
            </a:xfrm>
            <a:prstGeom prst="line">
              <a:avLst/>
            </a:prstGeom>
            <a:noFill/>
            <a:ln w="9525" cap="flat" cmpd="sng" algn="ctr">
              <a:solidFill>
                <a:schemeClr val="tx2"/>
              </a:solidFill>
              <a:prstDash val="solid"/>
            </a:ln>
            <a:effectLst/>
          </p:spPr>
        </p:cxnSp>
        <p:grpSp>
          <p:nvGrpSpPr>
            <p:cNvPr id="152" name="Groep 151"/>
            <p:cNvGrpSpPr/>
            <p:nvPr/>
          </p:nvGrpSpPr>
          <p:grpSpPr>
            <a:xfrm>
              <a:off x="12489706" y="1489205"/>
              <a:ext cx="558369" cy="473968"/>
              <a:chOff x="3793456" y="3603"/>
              <a:chExt cx="4527394" cy="473968"/>
            </a:xfrm>
          </p:grpSpPr>
          <p:grpSp>
            <p:nvGrpSpPr>
              <p:cNvPr id="162" name="Group 4"/>
              <p:cNvGrpSpPr>
                <a:grpSpLocks noChangeAspect="1"/>
              </p:cNvGrpSpPr>
              <p:nvPr userDrawn="1"/>
            </p:nvGrpSpPr>
            <p:grpSpPr bwMode="auto">
              <a:xfrm>
                <a:off x="3793456" y="3603"/>
                <a:ext cx="4526989" cy="473968"/>
                <a:chOff x="1782" y="145"/>
                <a:chExt cx="2674" cy="2270"/>
              </a:xfrm>
            </p:grpSpPr>
            <p:sp>
              <p:nvSpPr>
                <p:cNvPr id="169" name="Rectangle 6"/>
                <p:cNvSpPr>
                  <a:spLocks noChangeArrowheads="1"/>
                </p:cNvSpPr>
                <p:nvPr userDrawn="1"/>
              </p:nvSpPr>
              <p:spPr bwMode="auto">
                <a:xfrm>
                  <a:off x="1807" y="145"/>
                  <a:ext cx="2649" cy="2270"/>
                </a:xfrm>
                <a:prstGeom prst="rect">
                  <a:avLst/>
                </a:prstGeom>
                <a:solidFill>
                  <a:srgbClr val="F2FAFF"/>
                </a:solidFill>
                <a:ln w="0">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sp>
              <p:nvSpPr>
                <p:cNvPr id="170" name="Rectangle 13"/>
                <p:cNvSpPr>
                  <a:spLocks noChangeArrowheads="1"/>
                </p:cNvSpPr>
                <p:nvPr userDrawn="1"/>
              </p:nvSpPr>
              <p:spPr bwMode="auto">
                <a:xfrm>
                  <a:off x="1799" y="145"/>
                  <a:ext cx="2657" cy="439"/>
                </a:xfrm>
                <a:prstGeom prst="rect">
                  <a:avLst/>
                </a:prstGeom>
                <a:gradFill flip="none" rotWithShape="1">
                  <a:gsLst>
                    <a:gs pos="0">
                      <a:srgbClr val="009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sp>
              <p:nvSpPr>
                <p:cNvPr id="171" name="Rectangle 15"/>
                <p:cNvSpPr>
                  <a:spLocks noChangeArrowheads="1"/>
                </p:cNvSpPr>
                <p:nvPr userDrawn="1"/>
              </p:nvSpPr>
              <p:spPr bwMode="auto">
                <a:xfrm>
                  <a:off x="1782" y="1469"/>
                  <a:ext cx="2655" cy="29"/>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grpSp>
          <p:cxnSp>
            <p:nvCxnSpPr>
              <p:cNvPr id="163" name="Rechte verbindingslijn 162"/>
              <p:cNvCxnSpPr/>
              <p:nvPr userDrawn="1"/>
            </p:nvCxnSpPr>
            <p:spPr>
              <a:xfrm flipH="1">
                <a:off x="6086136" y="96647"/>
                <a:ext cx="6024" cy="380674"/>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4" name="Rechte verbindingslijn 163"/>
              <p:cNvCxnSpPr/>
              <p:nvPr userDrawn="1"/>
            </p:nvCxnSpPr>
            <p:spPr>
              <a:xfrm>
                <a:off x="7281567" y="96647"/>
                <a:ext cx="0" cy="380674"/>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5" name="Rechte verbindingslijn 164"/>
              <p:cNvCxnSpPr/>
              <p:nvPr userDrawn="1"/>
            </p:nvCxnSpPr>
            <p:spPr>
              <a:xfrm>
                <a:off x="4905299" y="96186"/>
                <a:ext cx="0" cy="377505"/>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6" name="Rechte verbindingslijn 165"/>
              <p:cNvCxnSpPr/>
              <p:nvPr userDrawn="1"/>
            </p:nvCxnSpPr>
            <p:spPr>
              <a:xfrm flipH="1">
                <a:off x="3836186" y="181242"/>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7" name="Rechte verbindingslijn 166"/>
              <p:cNvCxnSpPr/>
              <p:nvPr userDrawn="1"/>
            </p:nvCxnSpPr>
            <p:spPr>
              <a:xfrm flipH="1">
                <a:off x="3836186" y="280466"/>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68" name="Rechte verbindingslijn 167"/>
              <p:cNvCxnSpPr/>
              <p:nvPr userDrawn="1"/>
            </p:nvCxnSpPr>
            <p:spPr>
              <a:xfrm flipH="1">
                <a:off x="3836186" y="392407"/>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grpSp>
        <p:cxnSp>
          <p:nvCxnSpPr>
            <p:cNvPr id="153" name="Rechte verbindingslijn 152"/>
            <p:cNvCxnSpPr/>
            <p:nvPr/>
          </p:nvCxnSpPr>
          <p:spPr>
            <a:xfrm>
              <a:off x="12491729" y="285631"/>
              <a:ext cx="2557194" cy="0"/>
            </a:xfrm>
            <a:prstGeom prst="line">
              <a:avLst/>
            </a:prstGeom>
            <a:noFill/>
            <a:ln w="9525" cap="flat" cmpd="sng" algn="ctr">
              <a:solidFill>
                <a:schemeClr val="tx2"/>
              </a:solidFill>
              <a:prstDash val="solid"/>
            </a:ln>
            <a:effectLst/>
          </p:spPr>
        </p:cxnSp>
        <p:sp>
          <p:nvSpPr>
            <p:cNvPr id="154" name="Ovaal 153"/>
            <p:cNvSpPr/>
            <p:nvPr/>
          </p:nvSpPr>
          <p:spPr>
            <a:xfrm>
              <a:off x="12494151" y="430361"/>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a:r>
                <a:rPr lang="nl-NL" sz="1400" kern="0" dirty="0">
                  <a:solidFill>
                    <a:schemeClr val="bg1"/>
                  </a:solidFill>
                  <a:latin typeface="Segoe UI Light" panose="020B0502040204020203" pitchFamily="34" charset="0"/>
                  <a:cs typeface="Segoe UI Light" panose="020B0502040204020203" pitchFamily="34" charset="0"/>
                </a:rPr>
                <a:t>1</a:t>
              </a:r>
            </a:p>
          </p:txBody>
        </p:sp>
        <p:sp>
          <p:nvSpPr>
            <p:cNvPr id="155" name="Ovaal 154"/>
            <p:cNvSpPr/>
            <p:nvPr/>
          </p:nvSpPr>
          <p:spPr>
            <a:xfrm>
              <a:off x="12494151" y="2324902"/>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a:r>
                <a:rPr lang="nl-NL" sz="1400" kern="0" dirty="0">
                  <a:solidFill>
                    <a:schemeClr val="bg1"/>
                  </a:solidFill>
                  <a:latin typeface="Segoe UI Light" panose="020B0502040204020203" pitchFamily="34" charset="0"/>
                  <a:cs typeface="Segoe UI Light" panose="020B0502040204020203" pitchFamily="34" charset="0"/>
                </a:rPr>
                <a:t>2</a:t>
              </a:r>
            </a:p>
          </p:txBody>
        </p:sp>
        <p:cxnSp>
          <p:nvCxnSpPr>
            <p:cNvPr id="156" name="Rechte verbindingslijn 155"/>
            <p:cNvCxnSpPr/>
            <p:nvPr/>
          </p:nvCxnSpPr>
          <p:spPr>
            <a:xfrm>
              <a:off x="12510889" y="4027533"/>
              <a:ext cx="2538034" cy="0"/>
            </a:xfrm>
            <a:prstGeom prst="line">
              <a:avLst/>
            </a:prstGeom>
            <a:noFill/>
            <a:ln w="9525" cap="flat" cmpd="sng" algn="ctr">
              <a:solidFill>
                <a:schemeClr val="tx2"/>
              </a:solidFill>
              <a:prstDash val="solid"/>
            </a:ln>
            <a:effectLst/>
          </p:spPr>
        </p:cxnSp>
        <p:grpSp>
          <p:nvGrpSpPr>
            <p:cNvPr id="157" name="Groep 156"/>
            <p:cNvGrpSpPr/>
            <p:nvPr/>
          </p:nvGrpSpPr>
          <p:grpSpPr>
            <a:xfrm>
              <a:off x="12491729" y="3471416"/>
              <a:ext cx="1114138" cy="297656"/>
              <a:chOff x="13560784" y="3471416"/>
              <a:chExt cx="1114138" cy="297656"/>
            </a:xfrm>
          </p:grpSpPr>
          <p:sp>
            <p:nvSpPr>
              <p:cNvPr id="158" name="Afgeronde rechthoek 157"/>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a:t>OK</a:t>
                </a:r>
              </a:p>
            </p:txBody>
          </p:sp>
          <p:cxnSp>
            <p:nvCxnSpPr>
              <p:cNvPr id="160" name="Rechte verbindingslijn 159"/>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Gelijkbenige driehoek 160"/>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172" name="Tekstvak 171"/>
          <p:cNvSpPr txBox="1"/>
          <p:nvPr userDrawn="1"/>
        </p:nvSpPr>
        <p:spPr>
          <a:xfrm>
            <a:off x="7395319" y="-383269"/>
            <a:ext cx="4803031" cy="369332"/>
          </a:xfrm>
          <a:prstGeom prst="rect">
            <a:avLst/>
          </a:prstGeom>
          <a:noFill/>
        </p:spPr>
        <p:txBody>
          <a:bodyPr wrap="square" rtlCol="0">
            <a:spAutoFit/>
          </a:bodyPr>
          <a:lstStyle/>
          <a:p>
            <a:pPr algn="r"/>
            <a:r>
              <a:rPr lang="nl-NL" sz="1800" dirty="0">
                <a:solidFill>
                  <a:schemeClr val="tx1">
                    <a:lumMod val="75000"/>
                    <a:lumOff val="25000"/>
                  </a:schemeClr>
                </a:solidFill>
                <a:latin typeface="Arial Black" panose="020B0A04020102020204" pitchFamily="34" charset="0"/>
                <a:cs typeface="Arial" panose="020B0604020202020204" pitchFamily="34" charset="0"/>
              </a:rPr>
              <a:t>TEKST</a:t>
            </a:r>
            <a:r>
              <a:rPr lang="nl-NL" sz="1800" baseline="0" dirty="0">
                <a:solidFill>
                  <a:schemeClr val="tx1">
                    <a:lumMod val="75000"/>
                    <a:lumOff val="25000"/>
                  </a:schemeClr>
                </a:solidFill>
                <a:latin typeface="Arial Black" panose="020B0A04020102020204" pitchFamily="34" charset="0"/>
                <a:cs typeface="Arial" panose="020B0604020202020204" pitchFamily="34" charset="0"/>
              </a:rPr>
              <a:t> &amp; TABEL SLIDE</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grpSp>
        <p:nvGrpSpPr>
          <p:cNvPr id="173" name="Instructie tekstlevels"/>
          <p:cNvGrpSpPr/>
          <p:nvPr userDrawn="1"/>
        </p:nvGrpSpPr>
        <p:grpSpPr>
          <a:xfrm>
            <a:off x="-3082467" y="-101600"/>
            <a:ext cx="2778062" cy="3242568"/>
            <a:chOff x="-3352799" y="0"/>
            <a:chExt cx="2778062" cy="3242568"/>
          </a:xfrm>
        </p:grpSpPr>
        <p:sp>
          <p:nvSpPr>
            <p:cNvPr id="174" name="Rechthoek 173"/>
            <p:cNvSpPr/>
            <p:nvPr userDrawn="1"/>
          </p:nvSpPr>
          <p:spPr>
            <a:xfrm>
              <a:off x="-3352799" y="0"/>
              <a:ext cx="2778062" cy="387386"/>
            </a:xfrm>
            <a:prstGeom prst="rect">
              <a:avLst/>
            </a:prstGeom>
            <a:noFill/>
            <a:ln w="25400" cap="flat" cmpd="sng" algn="ctr">
              <a:noFill/>
              <a:prstDash val="solid"/>
            </a:ln>
            <a:effectLst/>
          </p:spPr>
          <p:txBody>
            <a:bodyPr lIns="180000" rIns="180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TEKST NIVEAUS</a:t>
              </a:r>
            </a:p>
          </p:txBody>
        </p:sp>
        <p:sp>
          <p:nvSpPr>
            <p:cNvPr id="175" name="Textfield placeholder"/>
            <p:cNvSpPr txBox="1">
              <a:spLocks/>
            </p:cNvSpPr>
            <p:nvPr userDrawn="1"/>
          </p:nvSpPr>
          <p:spPr>
            <a:xfrm>
              <a:off x="-2741856" y="2479548"/>
              <a:ext cx="2138640"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
                  <a:schemeClr val="tx1"/>
                </a:buClr>
                <a:buSzPct val="80000"/>
                <a:buFont typeface="Wingdings" pitchFamily="2" charset="2"/>
                <a:buNone/>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Basic text (16 pt.)</a:t>
              </a:r>
            </a:p>
          </p:txBody>
        </p:sp>
        <p:sp>
          <p:nvSpPr>
            <p:cNvPr id="176" name="Ovaal 175"/>
            <p:cNvSpPr/>
            <p:nvPr userDrawn="1"/>
          </p:nvSpPr>
          <p:spPr>
            <a:xfrm>
              <a:off x="-3115235" y="1747541"/>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77" name="Ovaal 176"/>
            <p:cNvSpPr/>
            <p:nvPr userDrawn="1"/>
          </p:nvSpPr>
          <p:spPr>
            <a:xfrm>
              <a:off x="-3115235" y="210087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sp>
          <p:nvSpPr>
            <p:cNvPr id="178" name="Ovaal 177"/>
            <p:cNvSpPr/>
            <p:nvPr userDrawn="1"/>
          </p:nvSpPr>
          <p:spPr>
            <a:xfrm>
              <a:off x="-3115235" y="2454211"/>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3</a:t>
              </a:r>
            </a:p>
          </p:txBody>
        </p:sp>
        <p:sp>
          <p:nvSpPr>
            <p:cNvPr id="179" name="Ovaal 178"/>
            <p:cNvSpPr/>
            <p:nvPr userDrawn="1"/>
          </p:nvSpPr>
          <p:spPr>
            <a:xfrm>
              <a:off x="-3115235" y="280754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4</a:t>
              </a:r>
            </a:p>
          </p:txBody>
        </p:sp>
        <p:sp>
          <p:nvSpPr>
            <p:cNvPr id="180" name="Textfield placeholder"/>
            <p:cNvSpPr txBox="1">
              <a:spLocks/>
            </p:cNvSpPr>
            <p:nvPr userDrawn="1"/>
          </p:nvSpPr>
          <p:spPr>
            <a:xfrm>
              <a:off x="-2726469" y="1769272"/>
              <a:ext cx="2138640"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tx1"/>
                </a:buClr>
                <a:buSzPct val="100000"/>
                <a:buFont typeface="Arial" panose="020B0604020202020204" pitchFamily="34" charset="0"/>
                <a:buChar char="•"/>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Bullet (16 pt.)</a:t>
              </a:r>
            </a:p>
          </p:txBody>
        </p:sp>
        <p:sp>
          <p:nvSpPr>
            <p:cNvPr id="181" name="Textfield placeholder"/>
            <p:cNvSpPr txBox="1">
              <a:spLocks/>
            </p:cNvSpPr>
            <p:nvPr userDrawn="1"/>
          </p:nvSpPr>
          <p:spPr>
            <a:xfrm>
              <a:off x="-2726469" y="2123586"/>
              <a:ext cx="2138640"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tx1"/>
                </a:buClr>
                <a:buSzTx/>
                <a:buFont typeface="Arial" panose="020B0604020202020204" pitchFamily="34" charset="0"/>
                <a:buChar char="•"/>
                <a:tabLst>
                  <a:tab pos="4394200" algn="l"/>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Sub-bullet (16 pt.)</a:t>
              </a:r>
            </a:p>
          </p:txBody>
        </p:sp>
        <p:sp>
          <p:nvSpPr>
            <p:cNvPr id="182" name="Textfield placeholder"/>
            <p:cNvSpPr txBox="1">
              <a:spLocks/>
            </p:cNvSpPr>
            <p:nvPr userDrawn="1"/>
          </p:nvSpPr>
          <p:spPr>
            <a:xfrm>
              <a:off x="-2726469" y="2843119"/>
              <a:ext cx="2138640"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
                  <a:schemeClr val="tx1"/>
                </a:buClr>
                <a:buSzTx/>
                <a:buFont typeface="Arial" panose="020B0604020202020204" pitchFamily="34" charset="0"/>
                <a:buNone/>
                <a:tabLst/>
                <a:defRPr/>
              </a:pPr>
              <a:r>
                <a:rPr kumimoji="0" lang="en-GB" sz="1200" b="1"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Basic sub-header (16 pt.)</a:t>
              </a:r>
            </a:p>
          </p:txBody>
        </p:sp>
        <p:cxnSp>
          <p:nvCxnSpPr>
            <p:cNvPr id="183" name="Rechte verbindingslijn 182"/>
            <p:cNvCxnSpPr/>
            <p:nvPr userDrawn="1"/>
          </p:nvCxnSpPr>
          <p:spPr>
            <a:xfrm>
              <a:off x="-3144627" y="376500"/>
              <a:ext cx="2569889" cy="0"/>
            </a:xfrm>
            <a:prstGeom prst="line">
              <a:avLst/>
            </a:prstGeom>
            <a:noFill/>
            <a:ln w="9525" cap="flat" cmpd="sng" algn="ctr">
              <a:solidFill>
                <a:schemeClr val="tx2"/>
              </a:solidFill>
              <a:prstDash val="solid"/>
            </a:ln>
            <a:effectLst/>
          </p:spPr>
        </p:cxnSp>
        <p:cxnSp>
          <p:nvCxnSpPr>
            <p:cNvPr id="184" name="Rechte verbindingslijn 183"/>
            <p:cNvCxnSpPr/>
            <p:nvPr userDrawn="1"/>
          </p:nvCxnSpPr>
          <p:spPr>
            <a:xfrm>
              <a:off x="-3144627" y="1610333"/>
              <a:ext cx="2556798" cy="0"/>
            </a:xfrm>
            <a:prstGeom prst="line">
              <a:avLst/>
            </a:prstGeom>
            <a:noFill/>
            <a:ln w="9525" cap="flat" cmpd="sng" algn="ctr">
              <a:solidFill>
                <a:schemeClr val="tx2"/>
              </a:solidFill>
              <a:prstDash val="solid"/>
            </a:ln>
            <a:effectLst/>
          </p:spPr>
        </p:cxnSp>
        <p:cxnSp>
          <p:nvCxnSpPr>
            <p:cNvPr id="185" name="Rechte verbindingslijn 184"/>
            <p:cNvCxnSpPr/>
            <p:nvPr userDrawn="1"/>
          </p:nvCxnSpPr>
          <p:spPr>
            <a:xfrm>
              <a:off x="-3144627" y="3242568"/>
              <a:ext cx="2556798" cy="0"/>
            </a:xfrm>
            <a:prstGeom prst="line">
              <a:avLst/>
            </a:prstGeom>
            <a:noFill/>
            <a:ln w="9525" cap="flat" cmpd="sng" algn="ctr">
              <a:solidFill>
                <a:schemeClr val="tx2"/>
              </a:solidFill>
              <a:prstDash val="solid"/>
            </a:ln>
            <a:effectLst/>
          </p:spPr>
        </p:cxnSp>
        <p:pic>
          <p:nvPicPr>
            <p:cNvPr id="186"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 r="75697" b="23577"/>
            <a:stretch/>
          </p:blipFill>
          <p:spPr bwMode="auto">
            <a:xfrm>
              <a:off x="-3133536" y="967488"/>
              <a:ext cx="516568" cy="462110"/>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7" name="Picture 4"/>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80548"/>
            <a:stretch/>
          </p:blipFill>
          <p:spPr bwMode="auto">
            <a:xfrm>
              <a:off x="-3139524" y="548389"/>
              <a:ext cx="521012" cy="338492"/>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8" name="Groep 187"/>
            <p:cNvGrpSpPr/>
            <p:nvPr userDrawn="1"/>
          </p:nvGrpSpPr>
          <p:grpSpPr>
            <a:xfrm>
              <a:off x="-2238584" y="512847"/>
              <a:ext cx="409108" cy="427699"/>
              <a:chOff x="-1085063" y="758027"/>
              <a:chExt cx="633799" cy="622540"/>
            </a:xfrm>
          </p:grpSpPr>
          <p:sp>
            <p:nvSpPr>
              <p:cNvPr id="207" name="Afgeronde rechthoek 206"/>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nvGrpSpPr>
              <p:cNvPr id="208" name="Groep 207"/>
              <p:cNvGrpSpPr/>
              <p:nvPr userDrawn="1"/>
            </p:nvGrpSpPr>
            <p:grpSpPr>
              <a:xfrm>
                <a:off x="-977746" y="864082"/>
                <a:ext cx="419166" cy="410430"/>
                <a:chOff x="6366933" y="309013"/>
                <a:chExt cx="1901295" cy="1861668"/>
              </a:xfrm>
              <a:solidFill>
                <a:srgbClr val="000000"/>
              </a:solidFill>
            </p:grpSpPr>
            <p:sp>
              <p:nvSpPr>
                <p:cNvPr id="209" name="Rechthoek 208"/>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10" name="Rechthoek 209"/>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11" name="Rechthoek 210"/>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12" name="Rechthoek 211"/>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13" name="Rechthoek 212"/>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14" name="Rechthoek 213"/>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15" name="Rechthoek 214"/>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16" name="Rechthoek 215"/>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17" name="Rechthoek 216"/>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18" name="Rechthoek 217"/>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19" name="Vrije vorm 218"/>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grpSp>
        <p:grpSp>
          <p:nvGrpSpPr>
            <p:cNvPr id="189" name="Groep 188"/>
            <p:cNvGrpSpPr/>
            <p:nvPr userDrawn="1"/>
          </p:nvGrpSpPr>
          <p:grpSpPr>
            <a:xfrm>
              <a:off x="-2233988" y="1061225"/>
              <a:ext cx="409108" cy="427699"/>
              <a:chOff x="-1845083" y="758027"/>
              <a:chExt cx="633799" cy="622540"/>
            </a:xfrm>
          </p:grpSpPr>
          <p:sp>
            <p:nvSpPr>
              <p:cNvPr id="194" name="Afgeronde rechthoek 193"/>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nvGrpSpPr>
              <p:cNvPr id="195" name="Groep 194"/>
              <p:cNvGrpSpPr/>
              <p:nvPr userDrawn="1"/>
            </p:nvGrpSpPr>
            <p:grpSpPr>
              <a:xfrm>
                <a:off x="-1737766" y="864082"/>
                <a:ext cx="419166" cy="410430"/>
                <a:chOff x="3708400" y="309013"/>
                <a:chExt cx="1901295" cy="1861668"/>
              </a:xfrm>
              <a:solidFill>
                <a:srgbClr val="000000"/>
              </a:solidFill>
            </p:grpSpPr>
            <p:sp>
              <p:nvSpPr>
                <p:cNvPr id="196" name="Rechthoek 195"/>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97" name="Rechthoek 196"/>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98" name="Rechthoek 197"/>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99" name="Rechthoek 198"/>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00" name="Rechthoek 199"/>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01" name="Rechthoek 200"/>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02" name="Rechthoek 201"/>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03" name="Rechthoek 202"/>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04" name="Rechthoek 203"/>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05" name="Rechthoek 204"/>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206" name="Vrije vorm 205"/>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grpSp>
        <p:cxnSp>
          <p:nvCxnSpPr>
            <p:cNvPr id="190" name="Rechte verbindingslijn 189"/>
            <p:cNvCxnSpPr>
              <a:endCxn id="194" idx="1"/>
            </p:cNvCxnSpPr>
            <p:nvPr userDrawn="1"/>
          </p:nvCxnSpPr>
          <p:spPr>
            <a:xfrm>
              <a:off x="-2977008" y="1107166"/>
              <a:ext cx="743020" cy="167909"/>
            </a:xfrm>
            <a:prstGeom prst="line">
              <a:avLst/>
            </a:prstGeom>
            <a:noFill/>
            <a:ln w="9525" cap="flat" cmpd="sng" algn="ctr">
              <a:solidFill>
                <a:schemeClr val="tx2"/>
              </a:solidFill>
              <a:prstDash val="solid"/>
              <a:headEnd type="oval"/>
            </a:ln>
            <a:effectLst/>
          </p:spPr>
        </p:cxnSp>
        <p:cxnSp>
          <p:nvCxnSpPr>
            <p:cNvPr id="191" name="Rechte verbindingslijn 190"/>
            <p:cNvCxnSpPr>
              <a:endCxn id="207" idx="1"/>
            </p:cNvCxnSpPr>
            <p:nvPr userDrawn="1"/>
          </p:nvCxnSpPr>
          <p:spPr>
            <a:xfrm flipV="1">
              <a:off x="-2741856" y="726697"/>
              <a:ext cx="503272" cy="299284"/>
            </a:xfrm>
            <a:prstGeom prst="line">
              <a:avLst/>
            </a:prstGeom>
            <a:noFill/>
            <a:ln w="9525" cap="flat" cmpd="sng" algn="ctr">
              <a:solidFill>
                <a:schemeClr val="tx2"/>
              </a:solidFill>
              <a:prstDash val="solid"/>
              <a:headEnd type="oval"/>
            </a:ln>
            <a:effectLst/>
          </p:spPr>
        </p:cxnSp>
        <p:sp>
          <p:nvSpPr>
            <p:cNvPr id="192" name="Textfield placeholder"/>
            <p:cNvSpPr txBox="1">
              <a:spLocks/>
            </p:cNvSpPr>
            <p:nvPr userDrawn="1"/>
          </p:nvSpPr>
          <p:spPr>
            <a:xfrm>
              <a:off x="-1631706" y="512848"/>
              <a:ext cx="1043877"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en-GB" sz="12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Level up</a:t>
              </a:r>
            </a:p>
          </p:txBody>
        </p:sp>
        <p:sp>
          <p:nvSpPr>
            <p:cNvPr id="193" name="Textfield placeholder"/>
            <p:cNvSpPr txBox="1">
              <a:spLocks/>
            </p:cNvSpPr>
            <p:nvPr userDrawn="1"/>
          </p:nvSpPr>
          <p:spPr>
            <a:xfrm>
              <a:off x="-1631706" y="1061226"/>
              <a:ext cx="1056968"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en-GB" sz="12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Level down</a:t>
              </a:r>
            </a:p>
          </p:txBody>
        </p:sp>
      </p:grpSp>
    </p:spTree>
    <p:extLst>
      <p:ext uri="{BB962C8B-B14F-4D97-AF65-F5344CB8AC3E}">
        <p14:creationId xmlns:p14="http://schemas.microsoft.com/office/powerpoint/2010/main" val="292079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04641" y="368160"/>
            <a:ext cx="11040598" cy="948605"/>
          </a:xfrm>
        </p:spPr>
        <p:txBody>
          <a:bodyPr anchor="t">
            <a:normAutofit/>
          </a:bodyPr>
          <a:lstStyle>
            <a:lvl1pPr>
              <a:defRPr sz="3200">
                <a:solidFill>
                  <a:schemeClr val="tx1">
                    <a:lumMod val="75000"/>
                    <a:lumOff val="25000"/>
                  </a:schemeClr>
                </a:solidFill>
                <a:latin typeface="Arial Black" panose="020B0A04020102020204" pitchFamily="34" charset="0"/>
              </a:defRPr>
            </a:lvl1pPr>
          </a:lstStyle>
          <a:p>
            <a:r>
              <a:rPr lang="nl-NL" dirty="0"/>
              <a:t>KLIK OM EEN TITEL IN TE VOEGEN</a:t>
            </a:r>
            <a:endParaRPr lang="en-GB" dirty="0"/>
          </a:p>
        </p:txBody>
      </p:sp>
      <p:sp>
        <p:nvSpPr>
          <p:cNvPr id="5" name="Tijdelijke aanduiding voor tabel 4"/>
          <p:cNvSpPr>
            <a:spLocks noGrp="1"/>
          </p:cNvSpPr>
          <p:nvPr>
            <p:ph type="tbl" sz="quarter" idx="12" hasCustomPrompt="1"/>
          </p:nvPr>
        </p:nvSpPr>
        <p:spPr>
          <a:xfrm>
            <a:off x="653111" y="1316764"/>
            <a:ext cx="10892130" cy="4416493"/>
          </a:xfrm>
          <a:solidFill>
            <a:schemeClr val="accent1">
              <a:lumMod val="20000"/>
              <a:lumOff val="80000"/>
            </a:schemeClr>
          </a:solidFill>
        </p:spPr>
        <p:txBody>
          <a:bodyPr anchor="ctr"/>
          <a:lstStyle>
            <a:lvl1pPr marL="0" indent="0" algn="ctr">
              <a:buNone/>
              <a:defRPr>
                <a:solidFill>
                  <a:schemeClr val="tx2"/>
                </a:solidFill>
              </a:defRPr>
            </a:lvl1pPr>
          </a:lstStyle>
          <a:p>
            <a:r>
              <a:rPr lang="nl-NL" dirty="0"/>
              <a:t>KLIK OM EEN TABEL </a:t>
            </a:r>
            <a:br>
              <a:rPr lang="nl-NL" dirty="0"/>
            </a:br>
            <a:br>
              <a:rPr lang="nl-NL" dirty="0"/>
            </a:br>
            <a:br>
              <a:rPr lang="nl-NL" dirty="0"/>
            </a:br>
            <a:r>
              <a:rPr lang="nl-NL" dirty="0"/>
              <a:t>IN TE VOEGEN</a:t>
            </a:r>
            <a:endParaRPr lang="en-GB" dirty="0"/>
          </a:p>
        </p:txBody>
      </p:sp>
      <p:grpSp>
        <p:nvGrpSpPr>
          <p:cNvPr id="67" name="Instructie tabel"/>
          <p:cNvGrpSpPr/>
          <p:nvPr userDrawn="1"/>
        </p:nvGrpSpPr>
        <p:grpSpPr>
          <a:xfrm>
            <a:off x="12292127" y="-100346"/>
            <a:ext cx="2773430" cy="4127879"/>
            <a:chOff x="12292127" y="-100346"/>
            <a:chExt cx="2773430" cy="4127879"/>
          </a:xfrm>
        </p:grpSpPr>
        <p:sp>
          <p:nvSpPr>
            <p:cNvPr id="68" name="Rechthoek 67"/>
            <p:cNvSpPr/>
            <p:nvPr/>
          </p:nvSpPr>
          <p:spPr>
            <a:xfrm>
              <a:off x="12292127" y="-100346"/>
              <a:ext cx="2773430" cy="315377"/>
            </a:xfrm>
            <a:prstGeom prst="rect">
              <a:avLst/>
            </a:prstGeom>
            <a:noFill/>
            <a:ln w="25400" cap="flat" cmpd="sng" algn="ctr">
              <a:noFill/>
              <a:prstDash val="solid"/>
            </a:ln>
            <a:effectLst/>
          </p:spPr>
          <p:txBody>
            <a:bodyPr lIns="180000" rIns="180000" rtlCol="0" anchor="t"/>
            <a:lstStyle/>
            <a:p>
              <a:r>
                <a:rPr lang="nl-NL" sz="1600" b="1" kern="0" cap="all" dirty="0">
                  <a:solidFill>
                    <a:schemeClr val="tx2"/>
                  </a:solidFill>
                  <a:latin typeface="Segoe UI Light" panose="020B0502040204020203" pitchFamily="34" charset="0"/>
                  <a:cs typeface="Segoe UI Light" panose="020B0502040204020203" pitchFamily="34" charset="0"/>
                </a:rPr>
                <a:t>TABEL INVOEGEN</a:t>
              </a:r>
            </a:p>
          </p:txBody>
        </p:sp>
        <p:sp>
          <p:nvSpPr>
            <p:cNvPr id="69" name="Tekstvak 33"/>
            <p:cNvSpPr txBox="1"/>
            <p:nvPr/>
          </p:nvSpPr>
          <p:spPr>
            <a:xfrm>
              <a:off x="12494592" y="893162"/>
              <a:ext cx="2106394" cy="369332"/>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nl-NL" dirty="0"/>
                <a:t>Klik op het icoon om een tabel </a:t>
              </a:r>
              <a:br>
                <a:rPr lang="nl-NL" dirty="0"/>
              </a:br>
              <a:r>
                <a:rPr lang="nl-NL" dirty="0"/>
                <a:t>in te voegen.</a:t>
              </a:r>
              <a:endParaRPr lang="en-US" dirty="0"/>
            </a:p>
          </p:txBody>
        </p:sp>
        <p:sp>
          <p:nvSpPr>
            <p:cNvPr id="70" name="Tekstvak 33"/>
            <p:cNvSpPr txBox="1"/>
            <p:nvPr/>
          </p:nvSpPr>
          <p:spPr>
            <a:xfrm>
              <a:off x="12500592" y="2796063"/>
              <a:ext cx="2188331" cy="369332"/>
            </a:xfrm>
            <a:prstGeom prst="rect">
              <a:avLst/>
            </a:prstGeom>
            <a:noFill/>
          </p:spPr>
          <p:txBody>
            <a:bodyPr wrap="square" lIns="0" tIns="0" rIns="0" bIns="0" rtlCol="0" anchor="t">
              <a:noAutofit/>
            </a:bodyPr>
            <a:lstStyle>
              <a:defPPr>
                <a:defRPr lang="nl-NL"/>
              </a:defPPr>
              <a:lvl1pPr marR="0" lvl="0" indent="0" fontAlgn="auto">
                <a:lnSpc>
                  <a:spcPct val="100000"/>
                </a:lnSpc>
                <a:spcBef>
                  <a:spcPts val="0"/>
                </a:spcBef>
                <a:spcAft>
                  <a:spcPts val="0"/>
                </a:spcAft>
                <a:buClrTx/>
                <a:buSzTx/>
                <a:buFontTx/>
                <a:buNone/>
                <a:tabLst/>
                <a:defRPr kumimoji="0" sz="1200" b="0" i="0" u="none" strike="noStrike" kern="0" cap="none" spc="0" normalizeH="0" baseline="0">
                  <a:ln>
                    <a:noFill/>
                  </a:ln>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US" dirty="0" err="1"/>
                <a:t>Selecteer</a:t>
              </a:r>
              <a:r>
                <a:rPr lang="en-US" dirty="0"/>
                <a:t> het </a:t>
              </a:r>
              <a:r>
                <a:rPr lang="en-US" dirty="0" err="1"/>
                <a:t>aantal</a:t>
              </a:r>
              <a:r>
                <a:rPr lang="en-US" dirty="0"/>
                <a:t> </a:t>
              </a:r>
              <a:r>
                <a:rPr lang="en-US" dirty="0" err="1"/>
                <a:t>rijen</a:t>
              </a:r>
              <a:r>
                <a:rPr lang="en-US" dirty="0"/>
                <a:t> </a:t>
              </a:r>
              <a:r>
                <a:rPr lang="en-US" dirty="0" err="1"/>
                <a:t>en</a:t>
              </a:r>
              <a:r>
                <a:rPr lang="en-US" dirty="0"/>
                <a:t> </a:t>
              </a:r>
              <a:r>
                <a:rPr lang="en-US" dirty="0" err="1"/>
                <a:t>kolommen</a:t>
              </a:r>
              <a:r>
                <a:rPr lang="en-US" dirty="0"/>
                <a:t> </a:t>
              </a:r>
              <a:r>
                <a:rPr lang="en-US" dirty="0" err="1"/>
                <a:t>en</a:t>
              </a:r>
              <a:r>
                <a:rPr lang="en-US" dirty="0"/>
                <a:t> </a:t>
              </a:r>
              <a:r>
                <a:rPr lang="en-US" dirty="0" err="1"/>
                <a:t>klik</a:t>
              </a:r>
              <a:r>
                <a:rPr lang="en-US" dirty="0"/>
                <a:t> op </a:t>
              </a:r>
              <a:r>
                <a:rPr lang="en-US" b="1" dirty="0"/>
                <a:t>‘OK’</a:t>
              </a:r>
              <a:endParaRPr lang="nl-NL" b="1" dirty="0"/>
            </a:p>
          </p:txBody>
        </p:sp>
        <p:cxnSp>
          <p:nvCxnSpPr>
            <p:cNvPr id="71" name="Rechte verbindingslijn 70"/>
            <p:cNvCxnSpPr/>
            <p:nvPr/>
          </p:nvCxnSpPr>
          <p:spPr>
            <a:xfrm>
              <a:off x="12510889" y="2161293"/>
              <a:ext cx="2538034" cy="0"/>
            </a:xfrm>
            <a:prstGeom prst="line">
              <a:avLst/>
            </a:prstGeom>
            <a:noFill/>
            <a:ln w="9525" cap="flat" cmpd="sng" algn="ctr">
              <a:solidFill>
                <a:schemeClr val="tx2"/>
              </a:solidFill>
              <a:prstDash val="solid"/>
            </a:ln>
            <a:effectLst/>
          </p:spPr>
        </p:cxnSp>
        <p:grpSp>
          <p:nvGrpSpPr>
            <p:cNvPr id="72" name="Groep 71"/>
            <p:cNvGrpSpPr/>
            <p:nvPr/>
          </p:nvGrpSpPr>
          <p:grpSpPr>
            <a:xfrm>
              <a:off x="12489706" y="1489205"/>
              <a:ext cx="558369" cy="473968"/>
              <a:chOff x="3793456" y="3603"/>
              <a:chExt cx="4527394" cy="473968"/>
            </a:xfrm>
          </p:grpSpPr>
          <p:grpSp>
            <p:nvGrpSpPr>
              <p:cNvPr id="82" name="Group 4"/>
              <p:cNvGrpSpPr>
                <a:grpSpLocks noChangeAspect="1"/>
              </p:cNvGrpSpPr>
              <p:nvPr userDrawn="1"/>
            </p:nvGrpSpPr>
            <p:grpSpPr bwMode="auto">
              <a:xfrm>
                <a:off x="3793456" y="3603"/>
                <a:ext cx="4526989" cy="473968"/>
                <a:chOff x="1782" y="145"/>
                <a:chExt cx="2674" cy="2270"/>
              </a:xfrm>
            </p:grpSpPr>
            <p:sp>
              <p:nvSpPr>
                <p:cNvPr id="89" name="Rectangle 6"/>
                <p:cNvSpPr>
                  <a:spLocks noChangeArrowheads="1"/>
                </p:cNvSpPr>
                <p:nvPr userDrawn="1"/>
              </p:nvSpPr>
              <p:spPr bwMode="auto">
                <a:xfrm>
                  <a:off x="1807" y="145"/>
                  <a:ext cx="2649" cy="2270"/>
                </a:xfrm>
                <a:prstGeom prst="rect">
                  <a:avLst/>
                </a:prstGeom>
                <a:solidFill>
                  <a:srgbClr val="F2FAFF"/>
                </a:solidFill>
                <a:ln w="0">
                  <a:solidFill>
                    <a:srgbClr val="969696"/>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sp>
              <p:nvSpPr>
                <p:cNvPr id="90" name="Rectangle 13"/>
                <p:cNvSpPr>
                  <a:spLocks noChangeArrowheads="1"/>
                </p:cNvSpPr>
                <p:nvPr userDrawn="1"/>
              </p:nvSpPr>
              <p:spPr bwMode="auto">
                <a:xfrm>
                  <a:off x="1799" y="145"/>
                  <a:ext cx="2657" cy="439"/>
                </a:xfrm>
                <a:prstGeom prst="rect">
                  <a:avLst/>
                </a:prstGeom>
                <a:gradFill flip="none" rotWithShape="1">
                  <a:gsLst>
                    <a:gs pos="0">
                      <a:srgbClr val="0099FF"/>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sp>
              <p:nvSpPr>
                <p:cNvPr id="91" name="Rectangle 15"/>
                <p:cNvSpPr>
                  <a:spLocks noChangeArrowheads="1"/>
                </p:cNvSpPr>
                <p:nvPr userDrawn="1"/>
              </p:nvSpPr>
              <p:spPr bwMode="auto">
                <a:xfrm>
                  <a:off x="1782" y="1469"/>
                  <a:ext cx="2655" cy="29"/>
                </a:xfrm>
                <a:prstGeom prst="rect">
                  <a:avLst/>
                </a:prstGeom>
                <a:gradFill flip="none" rotWithShape="1">
                  <a:gsLst>
                    <a:gs pos="20000">
                      <a:srgbClr val="0039AC"/>
                    </a:gs>
                    <a:gs pos="100000">
                      <a:srgbClr val="90B6FE"/>
                    </a:gs>
                  </a:gsLst>
                  <a:lin ang="10800000" scaled="1"/>
                  <a:tileRect/>
                </a:gra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sz="1800" dirty="0">
                    <a:latin typeface="+mj-lt"/>
                  </a:endParaRPr>
                </a:p>
              </p:txBody>
            </p:sp>
          </p:grpSp>
          <p:cxnSp>
            <p:nvCxnSpPr>
              <p:cNvPr id="83" name="Rechte verbindingslijn 82"/>
              <p:cNvCxnSpPr/>
              <p:nvPr userDrawn="1"/>
            </p:nvCxnSpPr>
            <p:spPr>
              <a:xfrm flipH="1">
                <a:off x="6086136" y="96647"/>
                <a:ext cx="6024" cy="380674"/>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4" name="Rechte verbindingslijn 83"/>
              <p:cNvCxnSpPr/>
              <p:nvPr userDrawn="1"/>
            </p:nvCxnSpPr>
            <p:spPr>
              <a:xfrm>
                <a:off x="7281567" y="96647"/>
                <a:ext cx="0" cy="380674"/>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5" name="Rechte verbindingslijn 84"/>
              <p:cNvCxnSpPr/>
              <p:nvPr userDrawn="1"/>
            </p:nvCxnSpPr>
            <p:spPr>
              <a:xfrm>
                <a:off x="4905299" y="96186"/>
                <a:ext cx="0" cy="377505"/>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6" name="Rechte verbindingslijn 85"/>
              <p:cNvCxnSpPr/>
              <p:nvPr userDrawn="1"/>
            </p:nvCxnSpPr>
            <p:spPr>
              <a:xfrm flipH="1">
                <a:off x="3836186" y="181242"/>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7" name="Rechte verbindingslijn 86"/>
              <p:cNvCxnSpPr/>
              <p:nvPr userDrawn="1"/>
            </p:nvCxnSpPr>
            <p:spPr>
              <a:xfrm flipH="1">
                <a:off x="3836186" y="280466"/>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8" name="Rechte verbindingslijn 87"/>
              <p:cNvCxnSpPr/>
              <p:nvPr userDrawn="1"/>
            </p:nvCxnSpPr>
            <p:spPr>
              <a:xfrm flipH="1">
                <a:off x="3836186" y="392407"/>
                <a:ext cx="4484664" cy="0"/>
              </a:xfrm>
              <a:prstGeom prst="line">
                <a:avLst/>
              </a:prstGeom>
              <a:ln w="12700">
                <a:solidFill>
                  <a:srgbClr val="969696"/>
                </a:solidFill>
              </a:ln>
            </p:spPr>
            <p:style>
              <a:lnRef idx="1">
                <a:schemeClr val="accent1"/>
              </a:lnRef>
              <a:fillRef idx="0">
                <a:schemeClr val="accent1"/>
              </a:fillRef>
              <a:effectRef idx="0">
                <a:schemeClr val="accent1"/>
              </a:effectRef>
              <a:fontRef idx="minor">
                <a:schemeClr val="tx1"/>
              </a:fontRef>
            </p:style>
          </p:cxnSp>
        </p:grpSp>
        <p:cxnSp>
          <p:nvCxnSpPr>
            <p:cNvPr id="73" name="Rechte verbindingslijn 72"/>
            <p:cNvCxnSpPr/>
            <p:nvPr/>
          </p:nvCxnSpPr>
          <p:spPr>
            <a:xfrm>
              <a:off x="12491729" y="285631"/>
              <a:ext cx="2557194" cy="0"/>
            </a:xfrm>
            <a:prstGeom prst="line">
              <a:avLst/>
            </a:prstGeom>
            <a:noFill/>
            <a:ln w="9525" cap="flat" cmpd="sng" algn="ctr">
              <a:solidFill>
                <a:schemeClr val="tx2"/>
              </a:solidFill>
              <a:prstDash val="solid"/>
            </a:ln>
            <a:effectLst/>
          </p:spPr>
        </p:cxnSp>
        <p:sp>
          <p:nvSpPr>
            <p:cNvPr id="74" name="Ovaal 73"/>
            <p:cNvSpPr/>
            <p:nvPr/>
          </p:nvSpPr>
          <p:spPr>
            <a:xfrm>
              <a:off x="12494151" y="430361"/>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a:r>
                <a:rPr lang="nl-NL" sz="1400" kern="0" dirty="0">
                  <a:solidFill>
                    <a:schemeClr val="bg1"/>
                  </a:solidFill>
                  <a:latin typeface="Segoe UI Light" panose="020B0502040204020203" pitchFamily="34" charset="0"/>
                  <a:cs typeface="Segoe UI Light" panose="020B0502040204020203" pitchFamily="34" charset="0"/>
                </a:rPr>
                <a:t>1</a:t>
              </a:r>
            </a:p>
          </p:txBody>
        </p:sp>
        <p:sp>
          <p:nvSpPr>
            <p:cNvPr id="75" name="Ovaal 74"/>
            <p:cNvSpPr/>
            <p:nvPr/>
          </p:nvSpPr>
          <p:spPr>
            <a:xfrm>
              <a:off x="12494151" y="2324902"/>
              <a:ext cx="359927" cy="359927"/>
            </a:xfrm>
            <a:prstGeom prst="ellipse">
              <a:avLst/>
            </a:prstGeom>
            <a:solidFill>
              <a:schemeClr val="tx2"/>
            </a:solidFill>
            <a:ln w="25400" cap="flat" cmpd="sng" algn="ctr">
              <a:noFill/>
              <a:prstDash val="solid"/>
            </a:ln>
            <a:effectLst/>
          </p:spPr>
          <p:txBody>
            <a:bodyPr lIns="0" tIns="36000" rIns="0" bIns="43200" rtlCol="0" anchor="ctr"/>
            <a:lstStyle/>
            <a:p>
              <a:pPr algn="ctr"/>
              <a:r>
                <a:rPr lang="nl-NL" sz="1400" kern="0" dirty="0">
                  <a:solidFill>
                    <a:schemeClr val="bg1"/>
                  </a:solidFill>
                  <a:latin typeface="Segoe UI Light" panose="020B0502040204020203" pitchFamily="34" charset="0"/>
                  <a:cs typeface="Segoe UI Light" panose="020B0502040204020203" pitchFamily="34" charset="0"/>
                </a:rPr>
                <a:t>2</a:t>
              </a:r>
            </a:p>
          </p:txBody>
        </p:sp>
        <p:cxnSp>
          <p:nvCxnSpPr>
            <p:cNvPr id="76" name="Rechte verbindingslijn 75"/>
            <p:cNvCxnSpPr/>
            <p:nvPr/>
          </p:nvCxnSpPr>
          <p:spPr>
            <a:xfrm>
              <a:off x="12510889" y="4027533"/>
              <a:ext cx="2538034" cy="0"/>
            </a:xfrm>
            <a:prstGeom prst="line">
              <a:avLst/>
            </a:prstGeom>
            <a:noFill/>
            <a:ln w="9525" cap="flat" cmpd="sng" algn="ctr">
              <a:solidFill>
                <a:schemeClr val="tx2"/>
              </a:solidFill>
              <a:prstDash val="solid"/>
            </a:ln>
            <a:effectLst/>
          </p:spPr>
        </p:cxnSp>
        <p:grpSp>
          <p:nvGrpSpPr>
            <p:cNvPr id="77" name="Groep 76"/>
            <p:cNvGrpSpPr/>
            <p:nvPr/>
          </p:nvGrpSpPr>
          <p:grpSpPr>
            <a:xfrm>
              <a:off x="12491729" y="3471416"/>
              <a:ext cx="1114138" cy="297656"/>
              <a:chOff x="13560784" y="3471416"/>
              <a:chExt cx="1114138" cy="297656"/>
            </a:xfrm>
          </p:grpSpPr>
          <p:sp>
            <p:nvSpPr>
              <p:cNvPr id="78" name="Afgeronde rechthoek 77"/>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a:t>OK</a:t>
                </a:r>
              </a:p>
            </p:txBody>
          </p:sp>
          <p:cxnSp>
            <p:nvCxnSpPr>
              <p:cNvPr id="80" name="Rechte verbindingslijn 79"/>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Gelijkbenige driehoek 80"/>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92" name="Tekstvak 91"/>
          <p:cNvSpPr txBox="1"/>
          <p:nvPr userDrawn="1"/>
        </p:nvSpPr>
        <p:spPr>
          <a:xfrm>
            <a:off x="7395319" y="-383269"/>
            <a:ext cx="4803031" cy="369332"/>
          </a:xfrm>
          <a:prstGeom prst="rect">
            <a:avLst/>
          </a:prstGeom>
          <a:noFill/>
        </p:spPr>
        <p:txBody>
          <a:bodyPr wrap="square" rtlCol="0">
            <a:spAutoFit/>
          </a:bodyPr>
          <a:lstStyle/>
          <a:p>
            <a:pPr algn="r"/>
            <a:r>
              <a:rPr lang="nl-NL" sz="1800" baseline="0" dirty="0">
                <a:solidFill>
                  <a:schemeClr val="tx1">
                    <a:lumMod val="75000"/>
                    <a:lumOff val="25000"/>
                  </a:schemeClr>
                </a:solidFill>
                <a:latin typeface="Arial Black" panose="020B0A04020102020204" pitchFamily="34" charset="0"/>
                <a:cs typeface="Arial" panose="020B0604020202020204" pitchFamily="34" charset="0"/>
              </a:rPr>
              <a:t>TABEL SLIDE</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47397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mp; video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04642" y="368160"/>
            <a:ext cx="5402412" cy="1524669"/>
          </a:xfrm>
        </p:spPr>
        <p:txBody>
          <a:bodyPr anchor="t">
            <a:normAutofit/>
          </a:bodyPr>
          <a:lstStyle>
            <a:lvl1pPr>
              <a:defRPr sz="3200">
                <a:solidFill>
                  <a:schemeClr val="tx1">
                    <a:lumMod val="75000"/>
                    <a:lumOff val="25000"/>
                  </a:schemeClr>
                </a:solidFill>
                <a:latin typeface="Arial Black" panose="020B0A04020102020204" pitchFamily="34" charset="0"/>
              </a:defRPr>
            </a:lvl1pPr>
          </a:lstStyle>
          <a:p>
            <a:r>
              <a:rPr lang="nl-NL" dirty="0"/>
              <a:t>KLIK OM EEN TITEL IN TE VOEGEN</a:t>
            </a:r>
            <a:endParaRPr lang="en-GB" dirty="0"/>
          </a:p>
        </p:txBody>
      </p:sp>
      <p:sp>
        <p:nvSpPr>
          <p:cNvPr id="19" name="Tijdelijke aanduiding voor tekst 18"/>
          <p:cNvSpPr>
            <a:spLocks noGrp="1"/>
          </p:cNvSpPr>
          <p:nvPr>
            <p:ph type="body" sz="quarter" idx="10"/>
          </p:nvPr>
        </p:nvSpPr>
        <p:spPr>
          <a:xfrm>
            <a:off x="527657" y="1988840"/>
            <a:ext cx="5379396" cy="4211968"/>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4" name="Tijdelijke aanduiding voor media 3"/>
          <p:cNvSpPr>
            <a:spLocks noGrp="1"/>
          </p:cNvSpPr>
          <p:nvPr>
            <p:ph type="media" sz="quarter" idx="13" hasCustomPrompt="1"/>
          </p:nvPr>
        </p:nvSpPr>
        <p:spPr>
          <a:xfrm>
            <a:off x="6099175" y="-13936"/>
            <a:ext cx="6099175" cy="6265898"/>
          </a:xfrm>
          <a:solidFill>
            <a:schemeClr val="accent1">
              <a:lumMod val="20000"/>
              <a:lumOff val="80000"/>
            </a:schemeClr>
          </a:solidFill>
        </p:spPr>
        <p:txBody>
          <a:bodyPr anchor="ctr"/>
          <a:lstStyle>
            <a:lvl1pPr marL="0" indent="0" algn="ctr">
              <a:buNone/>
              <a:defRPr>
                <a:solidFill>
                  <a:schemeClr val="tx2"/>
                </a:solidFill>
              </a:defRPr>
            </a:lvl1pPr>
          </a:lstStyle>
          <a:p>
            <a:r>
              <a:rPr lang="nl-NL" dirty="0"/>
              <a:t>KLIK OM EEN VIDEO </a:t>
            </a:r>
            <a:br>
              <a:rPr lang="nl-NL" dirty="0"/>
            </a:br>
            <a:br>
              <a:rPr lang="nl-NL" dirty="0"/>
            </a:br>
            <a:br>
              <a:rPr lang="nl-NL" dirty="0"/>
            </a:br>
            <a:r>
              <a:rPr lang="nl-NL" dirty="0"/>
              <a:t>TOE TE VOEGEN</a:t>
            </a:r>
            <a:endParaRPr lang="en-GB" dirty="0"/>
          </a:p>
        </p:txBody>
      </p:sp>
      <p:grpSp>
        <p:nvGrpSpPr>
          <p:cNvPr id="93" name="Instructie tekstlevels"/>
          <p:cNvGrpSpPr/>
          <p:nvPr userDrawn="1"/>
        </p:nvGrpSpPr>
        <p:grpSpPr>
          <a:xfrm>
            <a:off x="-3082467" y="-101600"/>
            <a:ext cx="2778062" cy="3242568"/>
            <a:chOff x="-3352799" y="0"/>
            <a:chExt cx="2778062" cy="3242568"/>
          </a:xfrm>
        </p:grpSpPr>
        <p:sp>
          <p:nvSpPr>
            <p:cNvPr id="94" name="Rechthoek 93"/>
            <p:cNvSpPr/>
            <p:nvPr userDrawn="1"/>
          </p:nvSpPr>
          <p:spPr>
            <a:xfrm>
              <a:off x="-3352799" y="0"/>
              <a:ext cx="2778062" cy="387386"/>
            </a:xfrm>
            <a:prstGeom prst="rect">
              <a:avLst/>
            </a:prstGeom>
            <a:noFill/>
            <a:ln w="25400" cap="flat" cmpd="sng" algn="ctr">
              <a:noFill/>
              <a:prstDash val="solid"/>
            </a:ln>
            <a:effectLst/>
          </p:spPr>
          <p:txBody>
            <a:bodyPr lIns="180000" rIns="180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TEKST NIVEAUS</a:t>
              </a:r>
            </a:p>
          </p:txBody>
        </p:sp>
        <p:sp>
          <p:nvSpPr>
            <p:cNvPr id="95" name="Textfield placeholder"/>
            <p:cNvSpPr txBox="1">
              <a:spLocks/>
            </p:cNvSpPr>
            <p:nvPr userDrawn="1"/>
          </p:nvSpPr>
          <p:spPr>
            <a:xfrm>
              <a:off x="-2741856" y="2479548"/>
              <a:ext cx="2138640"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
                  <a:schemeClr val="tx1"/>
                </a:buClr>
                <a:buSzPct val="80000"/>
                <a:buFont typeface="Wingdings" pitchFamily="2" charset="2"/>
                <a:buNone/>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Basic text (19 pt.)</a:t>
              </a:r>
            </a:p>
          </p:txBody>
        </p:sp>
        <p:sp>
          <p:nvSpPr>
            <p:cNvPr id="96" name="Ovaal 95"/>
            <p:cNvSpPr/>
            <p:nvPr userDrawn="1"/>
          </p:nvSpPr>
          <p:spPr>
            <a:xfrm>
              <a:off x="-3115235" y="1747541"/>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97" name="Ovaal 96"/>
            <p:cNvSpPr/>
            <p:nvPr userDrawn="1"/>
          </p:nvSpPr>
          <p:spPr>
            <a:xfrm>
              <a:off x="-3115235" y="210087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sp>
          <p:nvSpPr>
            <p:cNvPr id="98" name="Ovaal 97"/>
            <p:cNvSpPr/>
            <p:nvPr userDrawn="1"/>
          </p:nvSpPr>
          <p:spPr>
            <a:xfrm>
              <a:off x="-3115235" y="2454211"/>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3</a:t>
              </a:r>
            </a:p>
          </p:txBody>
        </p:sp>
        <p:sp>
          <p:nvSpPr>
            <p:cNvPr id="99" name="Ovaal 98"/>
            <p:cNvSpPr/>
            <p:nvPr userDrawn="1"/>
          </p:nvSpPr>
          <p:spPr>
            <a:xfrm>
              <a:off x="-3115235" y="280754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4</a:t>
              </a:r>
            </a:p>
          </p:txBody>
        </p:sp>
        <p:sp>
          <p:nvSpPr>
            <p:cNvPr id="100" name="Textfield placeholder"/>
            <p:cNvSpPr txBox="1">
              <a:spLocks/>
            </p:cNvSpPr>
            <p:nvPr userDrawn="1"/>
          </p:nvSpPr>
          <p:spPr>
            <a:xfrm>
              <a:off x="-2726469" y="1769272"/>
              <a:ext cx="2138640"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tx1"/>
                </a:buClr>
                <a:buSzPct val="100000"/>
                <a:buFont typeface="Arial" panose="020B0604020202020204" pitchFamily="34" charset="0"/>
                <a:buChar char="•"/>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Bullet (19 pt.)</a:t>
              </a:r>
            </a:p>
          </p:txBody>
        </p:sp>
        <p:sp>
          <p:nvSpPr>
            <p:cNvPr id="101" name="Textfield placeholder"/>
            <p:cNvSpPr txBox="1">
              <a:spLocks/>
            </p:cNvSpPr>
            <p:nvPr userDrawn="1"/>
          </p:nvSpPr>
          <p:spPr>
            <a:xfrm>
              <a:off x="-2726469" y="2123586"/>
              <a:ext cx="2138640"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tx1"/>
                </a:buClr>
                <a:buSzTx/>
                <a:buFont typeface="Arial" panose="020B0604020202020204" pitchFamily="34" charset="0"/>
                <a:buChar char="•"/>
                <a:tabLst>
                  <a:tab pos="4394200" algn="l"/>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Sub-bullet (19 pt.)</a:t>
              </a:r>
            </a:p>
          </p:txBody>
        </p:sp>
        <p:sp>
          <p:nvSpPr>
            <p:cNvPr id="102" name="Textfield placeholder"/>
            <p:cNvSpPr txBox="1">
              <a:spLocks/>
            </p:cNvSpPr>
            <p:nvPr userDrawn="1"/>
          </p:nvSpPr>
          <p:spPr>
            <a:xfrm>
              <a:off x="-2726469" y="2843119"/>
              <a:ext cx="2138640"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
                  <a:schemeClr val="tx1"/>
                </a:buClr>
                <a:buSzTx/>
                <a:buFont typeface="Arial" panose="020B0604020202020204" pitchFamily="34" charset="0"/>
                <a:buNone/>
                <a:tabLst/>
                <a:defRPr/>
              </a:pPr>
              <a:r>
                <a:rPr kumimoji="0" lang="en-GB" sz="1200" b="1"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Basic sub-header (19 pt.)</a:t>
              </a:r>
            </a:p>
          </p:txBody>
        </p:sp>
        <p:cxnSp>
          <p:nvCxnSpPr>
            <p:cNvPr id="103" name="Rechte verbindingslijn 102"/>
            <p:cNvCxnSpPr/>
            <p:nvPr userDrawn="1"/>
          </p:nvCxnSpPr>
          <p:spPr>
            <a:xfrm>
              <a:off x="-3144627" y="376500"/>
              <a:ext cx="2569889" cy="0"/>
            </a:xfrm>
            <a:prstGeom prst="line">
              <a:avLst/>
            </a:prstGeom>
            <a:noFill/>
            <a:ln w="9525" cap="flat" cmpd="sng" algn="ctr">
              <a:solidFill>
                <a:schemeClr val="tx2"/>
              </a:solidFill>
              <a:prstDash val="solid"/>
            </a:ln>
            <a:effectLst/>
          </p:spPr>
        </p:cxnSp>
        <p:cxnSp>
          <p:nvCxnSpPr>
            <p:cNvPr id="104" name="Rechte verbindingslijn 103"/>
            <p:cNvCxnSpPr/>
            <p:nvPr userDrawn="1"/>
          </p:nvCxnSpPr>
          <p:spPr>
            <a:xfrm>
              <a:off x="-3144627" y="1610333"/>
              <a:ext cx="2556798" cy="0"/>
            </a:xfrm>
            <a:prstGeom prst="line">
              <a:avLst/>
            </a:prstGeom>
            <a:noFill/>
            <a:ln w="9525" cap="flat" cmpd="sng" algn="ctr">
              <a:solidFill>
                <a:schemeClr val="tx2"/>
              </a:solidFill>
              <a:prstDash val="solid"/>
            </a:ln>
            <a:effectLst/>
          </p:spPr>
        </p:cxnSp>
        <p:cxnSp>
          <p:nvCxnSpPr>
            <p:cNvPr id="105" name="Rechte verbindingslijn 104"/>
            <p:cNvCxnSpPr/>
            <p:nvPr userDrawn="1"/>
          </p:nvCxnSpPr>
          <p:spPr>
            <a:xfrm>
              <a:off x="-3144627" y="3242568"/>
              <a:ext cx="2556798" cy="0"/>
            </a:xfrm>
            <a:prstGeom prst="line">
              <a:avLst/>
            </a:prstGeom>
            <a:noFill/>
            <a:ln w="9525" cap="flat" cmpd="sng" algn="ctr">
              <a:solidFill>
                <a:schemeClr val="tx2"/>
              </a:solidFill>
              <a:prstDash val="solid"/>
            </a:ln>
            <a:effectLst/>
          </p:spPr>
        </p:cxnSp>
        <p:pic>
          <p:nvPicPr>
            <p:cNvPr id="106"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 r="75697" b="23577"/>
            <a:stretch/>
          </p:blipFill>
          <p:spPr bwMode="auto">
            <a:xfrm>
              <a:off x="-3133536" y="967488"/>
              <a:ext cx="516568" cy="462110"/>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 name="Picture 4"/>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80548"/>
            <a:stretch/>
          </p:blipFill>
          <p:spPr bwMode="auto">
            <a:xfrm>
              <a:off x="-3139524" y="548389"/>
              <a:ext cx="521012" cy="338492"/>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8" name="Groep 107"/>
            <p:cNvGrpSpPr/>
            <p:nvPr userDrawn="1"/>
          </p:nvGrpSpPr>
          <p:grpSpPr>
            <a:xfrm>
              <a:off x="-2238584" y="512847"/>
              <a:ext cx="409108" cy="427699"/>
              <a:chOff x="-1085063" y="758027"/>
              <a:chExt cx="633799" cy="622540"/>
            </a:xfrm>
          </p:grpSpPr>
          <p:sp>
            <p:nvSpPr>
              <p:cNvPr id="127" name="Afgeronde rechthoek 126"/>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nvGrpSpPr>
              <p:cNvPr id="128" name="Groep 127"/>
              <p:cNvGrpSpPr/>
              <p:nvPr userDrawn="1"/>
            </p:nvGrpSpPr>
            <p:grpSpPr>
              <a:xfrm>
                <a:off x="-977746" y="864082"/>
                <a:ext cx="419166" cy="410430"/>
                <a:chOff x="6366933" y="309013"/>
                <a:chExt cx="1901295" cy="1861668"/>
              </a:xfrm>
              <a:solidFill>
                <a:srgbClr val="000000"/>
              </a:solidFill>
            </p:grpSpPr>
            <p:sp>
              <p:nvSpPr>
                <p:cNvPr id="129" name="Rechthoek 128"/>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0" name="Rechthoek 129"/>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1" name="Rechthoek 130"/>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2" name="Rechthoek 131"/>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3" name="Rechthoek 132"/>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4" name="Rechthoek 133"/>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5" name="Rechthoek 134"/>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6" name="Rechthoek 135"/>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7" name="Rechthoek 136"/>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8" name="Rechthoek 137"/>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9" name="Vrije vorm 138"/>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grpSp>
        <p:grpSp>
          <p:nvGrpSpPr>
            <p:cNvPr id="109" name="Groep 108"/>
            <p:cNvGrpSpPr/>
            <p:nvPr userDrawn="1"/>
          </p:nvGrpSpPr>
          <p:grpSpPr>
            <a:xfrm>
              <a:off x="-2233988" y="1061225"/>
              <a:ext cx="409108" cy="427699"/>
              <a:chOff x="-1845083" y="758027"/>
              <a:chExt cx="633799" cy="622540"/>
            </a:xfrm>
          </p:grpSpPr>
          <p:sp>
            <p:nvSpPr>
              <p:cNvPr id="114" name="Afgeronde rechthoek 113"/>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nvGrpSpPr>
              <p:cNvPr id="115" name="Groep 114"/>
              <p:cNvGrpSpPr/>
              <p:nvPr userDrawn="1"/>
            </p:nvGrpSpPr>
            <p:grpSpPr>
              <a:xfrm>
                <a:off x="-1737766" y="864082"/>
                <a:ext cx="419166" cy="410430"/>
                <a:chOff x="3708400" y="309013"/>
                <a:chExt cx="1901295" cy="1861668"/>
              </a:xfrm>
              <a:solidFill>
                <a:srgbClr val="000000"/>
              </a:solidFill>
            </p:grpSpPr>
            <p:sp>
              <p:nvSpPr>
                <p:cNvPr id="116" name="Rechthoek 115"/>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17" name="Rechthoek 116"/>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18" name="Rechthoek 117"/>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19" name="Rechthoek 118"/>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20" name="Rechthoek 119"/>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21" name="Rechthoek 120"/>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22" name="Rechthoek 121"/>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23" name="Rechthoek 122"/>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24" name="Rechthoek 123"/>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25" name="Rechthoek 124"/>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26" name="Vrije vorm 125"/>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grpSp>
        <p:cxnSp>
          <p:nvCxnSpPr>
            <p:cNvPr id="110" name="Rechte verbindingslijn 109"/>
            <p:cNvCxnSpPr>
              <a:endCxn id="114" idx="1"/>
            </p:cNvCxnSpPr>
            <p:nvPr userDrawn="1"/>
          </p:nvCxnSpPr>
          <p:spPr>
            <a:xfrm>
              <a:off x="-2977008" y="1107166"/>
              <a:ext cx="743020" cy="167909"/>
            </a:xfrm>
            <a:prstGeom prst="line">
              <a:avLst/>
            </a:prstGeom>
            <a:noFill/>
            <a:ln w="9525" cap="flat" cmpd="sng" algn="ctr">
              <a:solidFill>
                <a:schemeClr val="tx2"/>
              </a:solidFill>
              <a:prstDash val="solid"/>
              <a:headEnd type="oval"/>
            </a:ln>
            <a:effectLst/>
          </p:spPr>
        </p:cxnSp>
        <p:cxnSp>
          <p:nvCxnSpPr>
            <p:cNvPr id="111" name="Rechte verbindingslijn 110"/>
            <p:cNvCxnSpPr>
              <a:endCxn id="127" idx="1"/>
            </p:cNvCxnSpPr>
            <p:nvPr userDrawn="1"/>
          </p:nvCxnSpPr>
          <p:spPr>
            <a:xfrm flipV="1">
              <a:off x="-2741856" y="726697"/>
              <a:ext cx="503272" cy="299284"/>
            </a:xfrm>
            <a:prstGeom prst="line">
              <a:avLst/>
            </a:prstGeom>
            <a:noFill/>
            <a:ln w="9525" cap="flat" cmpd="sng" algn="ctr">
              <a:solidFill>
                <a:schemeClr val="tx2"/>
              </a:solidFill>
              <a:prstDash val="solid"/>
              <a:headEnd type="oval"/>
            </a:ln>
            <a:effectLst/>
          </p:spPr>
        </p:cxnSp>
        <p:sp>
          <p:nvSpPr>
            <p:cNvPr id="112" name="Textfield placeholder"/>
            <p:cNvSpPr txBox="1">
              <a:spLocks/>
            </p:cNvSpPr>
            <p:nvPr userDrawn="1"/>
          </p:nvSpPr>
          <p:spPr>
            <a:xfrm>
              <a:off x="-1631706" y="512848"/>
              <a:ext cx="1043877"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en-GB" sz="12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Level up</a:t>
              </a:r>
            </a:p>
          </p:txBody>
        </p:sp>
        <p:sp>
          <p:nvSpPr>
            <p:cNvPr id="113" name="Textfield placeholder"/>
            <p:cNvSpPr txBox="1">
              <a:spLocks/>
            </p:cNvSpPr>
            <p:nvPr userDrawn="1"/>
          </p:nvSpPr>
          <p:spPr>
            <a:xfrm>
              <a:off x="-1631706" y="1061226"/>
              <a:ext cx="1056968"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en-GB" sz="12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Level down</a:t>
              </a:r>
            </a:p>
          </p:txBody>
        </p:sp>
      </p:grpSp>
      <p:grpSp>
        <p:nvGrpSpPr>
          <p:cNvPr id="140" name="Groep 139"/>
          <p:cNvGrpSpPr/>
          <p:nvPr userDrawn="1"/>
        </p:nvGrpSpPr>
        <p:grpSpPr>
          <a:xfrm>
            <a:off x="12309443" y="-100346"/>
            <a:ext cx="2773430" cy="6957092"/>
            <a:chOff x="12309443" y="-100346"/>
            <a:chExt cx="2773430" cy="6957092"/>
          </a:xfrm>
        </p:grpSpPr>
        <p:sp>
          <p:nvSpPr>
            <p:cNvPr id="141" name="Rechthoek 140"/>
            <p:cNvSpPr/>
            <p:nvPr userDrawn="1"/>
          </p:nvSpPr>
          <p:spPr>
            <a:xfrm>
              <a:off x="12309443"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all" spc="0" normalizeH="0" baseline="0" noProof="0" dirty="0" err="1">
                  <a:ln>
                    <a:noFill/>
                  </a:ln>
                  <a:solidFill>
                    <a:schemeClr val="tx2"/>
                  </a:solidFill>
                  <a:effectLst/>
                  <a:uLnTx/>
                  <a:uFillTx/>
                  <a:latin typeface="Segoe UI Light" panose="020B0502040204020203" pitchFamily="34" charset="0"/>
                  <a:cs typeface="Segoe UI Light" panose="020B0502040204020203" pitchFamily="34" charset="0"/>
                </a:rPr>
                <a:t>VIdeo</a:t>
              </a:r>
              <a:r>
                <a:rPr kumimoji="0" lang="nl-NL" sz="1600" b="1" i="0" u="none" strike="noStrike" kern="0" cap="all"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 INVOEGEN</a:t>
              </a:r>
            </a:p>
          </p:txBody>
        </p:sp>
        <p:sp>
          <p:nvSpPr>
            <p:cNvPr id="142" name="Tekstvak 33"/>
            <p:cNvSpPr txBox="1"/>
            <p:nvPr userDrawn="1"/>
          </p:nvSpPr>
          <p:spPr>
            <a:xfrm>
              <a:off x="12496328" y="888538"/>
              <a:ext cx="255695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Klik op het icoon om een video</a:t>
              </a:r>
              <a:b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in te voegen</a:t>
              </a:r>
              <a:endPar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43" name="Tekstvak 33"/>
            <p:cNvSpPr txBox="1"/>
            <p:nvPr userDrawn="1"/>
          </p:nvSpPr>
          <p:spPr>
            <a:xfrm>
              <a:off x="12496666" y="2792939"/>
              <a:ext cx="2556613"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Selecteer</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de video die u wilt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endParaRPr kumimoji="0" lang="nl-NL"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44" name="Ovaal 143"/>
            <p:cNvSpPr/>
            <p:nvPr userDrawn="1"/>
          </p:nvSpPr>
          <p:spPr>
            <a:xfrm>
              <a:off x="1249829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45" name="Ovaal 144"/>
            <p:cNvSpPr/>
            <p:nvPr userDrawn="1"/>
          </p:nvSpPr>
          <p:spPr>
            <a:xfrm>
              <a:off x="1249829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146" name="Rechte verbindingslijn 145"/>
            <p:cNvCxnSpPr/>
            <p:nvPr userDrawn="1"/>
          </p:nvCxnSpPr>
          <p:spPr>
            <a:xfrm>
              <a:off x="12485780" y="288269"/>
              <a:ext cx="2556613" cy="0"/>
            </a:xfrm>
            <a:prstGeom prst="line">
              <a:avLst/>
            </a:prstGeom>
            <a:noFill/>
            <a:ln w="9525" cap="flat" cmpd="sng" algn="ctr">
              <a:solidFill>
                <a:schemeClr val="tx2"/>
              </a:solidFill>
              <a:prstDash val="solid"/>
            </a:ln>
            <a:effectLst/>
          </p:spPr>
        </p:cxnSp>
        <p:cxnSp>
          <p:nvCxnSpPr>
            <p:cNvPr id="147" name="Rechte verbindingslijn 146"/>
            <p:cNvCxnSpPr/>
            <p:nvPr userDrawn="1"/>
          </p:nvCxnSpPr>
          <p:spPr>
            <a:xfrm>
              <a:off x="12485441" y="2167521"/>
              <a:ext cx="2556952" cy="0"/>
            </a:xfrm>
            <a:prstGeom prst="line">
              <a:avLst/>
            </a:prstGeom>
            <a:noFill/>
            <a:ln w="9525" cap="flat" cmpd="sng" algn="ctr">
              <a:solidFill>
                <a:schemeClr val="tx2"/>
              </a:solidFill>
              <a:prstDash val="solid"/>
            </a:ln>
            <a:effectLst/>
          </p:spPr>
        </p:cxnSp>
        <p:cxnSp>
          <p:nvCxnSpPr>
            <p:cNvPr id="148" name="Rechte verbindingslijn 147"/>
            <p:cNvCxnSpPr/>
            <p:nvPr userDrawn="1"/>
          </p:nvCxnSpPr>
          <p:spPr>
            <a:xfrm>
              <a:off x="12485780" y="4022832"/>
              <a:ext cx="2556613" cy="0"/>
            </a:xfrm>
            <a:prstGeom prst="line">
              <a:avLst/>
            </a:prstGeom>
            <a:noFill/>
            <a:ln w="9525" cap="flat" cmpd="sng" algn="ctr">
              <a:solidFill>
                <a:schemeClr val="tx2"/>
              </a:solidFill>
              <a:prstDash val="solid"/>
            </a:ln>
            <a:effectLst/>
          </p:spPr>
        </p:cxnSp>
        <p:sp>
          <p:nvSpPr>
            <p:cNvPr id="149" name="Tekstvak 33"/>
            <p:cNvSpPr txBox="1"/>
            <p:nvPr userDrawn="1"/>
          </p:nvSpPr>
          <p:spPr>
            <a:xfrm>
              <a:off x="12498296" y="4699049"/>
              <a:ext cx="2544098" cy="9524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Als</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u de video wilt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schalen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b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of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verslepen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ga</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naar</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b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Hulpmiddelen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voor</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lang="en-US" sz="1200" b="1" kern="0" dirty="0">
                  <a:latin typeface="Segoe UI Light" panose="020B0502040204020203" pitchFamily="34" charset="0"/>
                  <a:cs typeface="Segoe UI Light" panose="020B0502040204020203" pitchFamily="34" charset="0"/>
                </a:rPr>
                <a:t>video</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b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Bijsnijden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endParaRPr kumimoji="0" lang="nl-NL"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50" name="Ovaal 149"/>
            <p:cNvSpPr/>
            <p:nvPr userDrawn="1"/>
          </p:nvSpPr>
          <p:spPr>
            <a:xfrm>
              <a:off x="12498295" y="418275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3</a:t>
              </a:r>
              <a:endPar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endParaRPr>
            </a:p>
          </p:txBody>
        </p:sp>
        <p:cxnSp>
          <p:nvCxnSpPr>
            <p:cNvPr id="151" name="Rechte verbindingslijn 150"/>
            <p:cNvCxnSpPr/>
            <p:nvPr userDrawn="1"/>
          </p:nvCxnSpPr>
          <p:spPr>
            <a:xfrm>
              <a:off x="12485780" y="6856746"/>
              <a:ext cx="2556613" cy="0"/>
            </a:xfrm>
            <a:prstGeom prst="line">
              <a:avLst/>
            </a:prstGeom>
            <a:noFill/>
            <a:ln w="9525" cap="flat" cmpd="sng" algn="ctr">
              <a:solidFill>
                <a:schemeClr val="tx2"/>
              </a:solidFill>
              <a:prstDash val="solid"/>
            </a:ln>
            <a:effectLst/>
          </p:spPr>
        </p:cxnSp>
        <p:grpSp>
          <p:nvGrpSpPr>
            <p:cNvPr id="152" name="Video icoon"/>
            <p:cNvGrpSpPr/>
            <p:nvPr/>
          </p:nvGrpSpPr>
          <p:grpSpPr>
            <a:xfrm>
              <a:off x="12498674" y="1474362"/>
              <a:ext cx="510875" cy="521956"/>
              <a:chOff x="10510560" y="2589326"/>
              <a:chExt cx="939297" cy="959670"/>
            </a:xfrm>
          </p:grpSpPr>
          <p:sp>
            <p:nvSpPr>
              <p:cNvPr id="166" name="Ovaal 165"/>
              <p:cNvSpPr/>
              <p:nvPr userDrawn="1"/>
            </p:nvSpPr>
            <p:spPr>
              <a:xfrm>
                <a:off x="10565049" y="2589326"/>
                <a:ext cx="769780" cy="769780"/>
              </a:xfrm>
              <a:prstGeom prst="ellipse">
                <a:avLst/>
              </a:prstGeom>
              <a:gradFill flip="none" rotWithShape="1">
                <a:gsLst>
                  <a:gs pos="53000">
                    <a:srgbClr val="1D1D1B">
                      <a:lumMod val="25000"/>
                      <a:lumOff val="75000"/>
                    </a:srgbClr>
                  </a:gs>
                  <a:gs pos="100000">
                    <a:srgbClr val="1D1D1B">
                      <a:lumMod val="50000"/>
                      <a:lumOff val="50000"/>
                    </a:srgbClr>
                  </a:gs>
                </a:gsLst>
                <a:lin ang="8100000" scaled="1"/>
                <a:tileRect/>
              </a:gradFill>
              <a:ln w="19050" cap="flat" cmpd="sng" algn="ctr">
                <a:solidFill>
                  <a:srgbClr val="FFFFFF">
                    <a:lumMod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67" name="Ovaal 166"/>
              <p:cNvSpPr/>
              <p:nvPr userDrawn="1"/>
            </p:nvSpPr>
            <p:spPr>
              <a:xfrm>
                <a:off x="10646722" y="2589326"/>
                <a:ext cx="769780" cy="769780"/>
              </a:xfrm>
              <a:prstGeom prst="ellipse">
                <a:avLst/>
              </a:prstGeom>
              <a:gradFill>
                <a:gsLst>
                  <a:gs pos="0">
                    <a:srgbClr val="1D1D1B">
                      <a:lumMod val="10000"/>
                      <a:lumOff val="90000"/>
                    </a:srgbClr>
                  </a:gs>
                  <a:gs pos="100000">
                    <a:srgbClr val="1D1D1B">
                      <a:lumMod val="25000"/>
                      <a:lumOff val="75000"/>
                    </a:srgbClr>
                  </a:gs>
                </a:gsLst>
                <a:lin ang="8100000" scaled="1"/>
              </a:gradFill>
              <a:ln w="19050" cap="flat" cmpd="sng" algn="ctr">
                <a:solidFill>
                  <a:srgbClr val="FFFFFF">
                    <a:lumMod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grpSp>
            <p:nvGrpSpPr>
              <p:cNvPr id="168" name="Groep 167"/>
              <p:cNvGrpSpPr/>
              <p:nvPr userDrawn="1"/>
            </p:nvGrpSpPr>
            <p:grpSpPr>
              <a:xfrm>
                <a:off x="10704223" y="2644466"/>
                <a:ext cx="655000" cy="631020"/>
                <a:chOff x="10707687" y="2647930"/>
                <a:chExt cx="655000" cy="631020"/>
              </a:xfrm>
            </p:grpSpPr>
            <p:sp>
              <p:nvSpPr>
                <p:cNvPr id="171" name="Ovaal 170"/>
                <p:cNvSpPr/>
                <p:nvPr userDrawn="1"/>
              </p:nvSpPr>
              <p:spPr>
                <a:xfrm>
                  <a:off x="10923711" y="2647930"/>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72" name="Ovaal 171"/>
                <p:cNvSpPr/>
                <p:nvPr userDrawn="1"/>
              </p:nvSpPr>
              <p:spPr>
                <a:xfrm>
                  <a:off x="10707687" y="2800330"/>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73" name="Ovaal 172"/>
                <p:cNvSpPr/>
                <p:nvPr userDrawn="1"/>
              </p:nvSpPr>
              <p:spPr>
                <a:xfrm>
                  <a:off x="11146663" y="2800330"/>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74" name="Ovaal 173"/>
                <p:cNvSpPr/>
                <p:nvPr userDrawn="1"/>
              </p:nvSpPr>
              <p:spPr>
                <a:xfrm>
                  <a:off x="10793802" y="3062926"/>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75" name="Ovaal 174"/>
                <p:cNvSpPr/>
                <p:nvPr userDrawn="1"/>
              </p:nvSpPr>
              <p:spPr>
                <a:xfrm>
                  <a:off x="11067727" y="3062926"/>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76" name="Ovaal 175"/>
                <p:cNvSpPr/>
                <p:nvPr userDrawn="1"/>
              </p:nvSpPr>
              <p:spPr>
                <a:xfrm>
                  <a:off x="10953403" y="2892430"/>
                  <a:ext cx="170496" cy="170496"/>
                </a:xfrm>
                <a:prstGeom prst="ellipse">
                  <a:avLst/>
                </a:prstGeom>
                <a:gradFill>
                  <a:gsLst>
                    <a:gs pos="0">
                      <a:srgbClr val="1D1D1B">
                        <a:lumMod val="10000"/>
                        <a:lumOff val="90000"/>
                      </a:srgbClr>
                    </a:gs>
                    <a:gs pos="100000">
                      <a:srgbClr val="1D1D1B">
                        <a:lumMod val="25000"/>
                        <a:lumOff val="75000"/>
                      </a:srgbClr>
                    </a:gs>
                  </a:gsLst>
                  <a:path path="circle">
                    <a:fillToRect l="100000" t="100000"/>
                  </a:path>
                </a:gradFill>
                <a:ln w="25400" cap="flat" cmpd="sng" algn="ctr">
                  <a:solidFill>
                    <a:srgbClr val="FFFFFF">
                      <a:lumMod val="65000"/>
                      <a:alpha val="38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grpSp>
          <p:sp>
            <p:nvSpPr>
              <p:cNvPr id="169" name="Rechthoek 10"/>
              <p:cNvSpPr/>
              <p:nvPr userDrawn="1"/>
            </p:nvSpPr>
            <p:spPr>
              <a:xfrm>
                <a:off x="10510560" y="3140981"/>
                <a:ext cx="939297" cy="408015"/>
              </a:xfrm>
              <a:custGeom>
                <a:avLst/>
                <a:gdLst>
                  <a:gd name="connsiteX0" fmla="*/ 0 w 1129820"/>
                  <a:gd name="connsiteY0" fmla="*/ 0 h 386313"/>
                  <a:gd name="connsiteX1" fmla="*/ 1129820 w 1129820"/>
                  <a:gd name="connsiteY1" fmla="*/ 0 h 386313"/>
                  <a:gd name="connsiteX2" fmla="*/ 1129820 w 1129820"/>
                  <a:gd name="connsiteY2" fmla="*/ 386313 h 386313"/>
                  <a:gd name="connsiteX3" fmla="*/ 0 w 1129820"/>
                  <a:gd name="connsiteY3" fmla="*/ 386313 h 386313"/>
                  <a:gd name="connsiteX4" fmla="*/ 0 w 1129820"/>
                  <a:gd name="connsiteY4" fmla="*/ 0 h 386313"/>
                  <a:gd name="connsiteX0" fmla="*/ 145473 w 1129820"/>
                  <a:gd name="connsiteY0" fmla="*/ 0 h 427876"/>
                  <a:gd name="connsiteX1" fmla="*/ 1129820 w 1129820"/>
                  <a:gd name="connsiteY1" fmla="*/ 41563 h 427876"/>
                  <a:gd name="connsiteX2" fmla="*/ 1129820 w 1129820"/>
                  <a:gd name="connsiteY2" fmla="*/ 427876 h 427876"/>
                  <a:gd name="connsiteX3" fmla="*/ 0 w 1129820"/>
                  <a:gd name="connsiteY3" fmla="*/ 427876 h 427876"/>
                  <a:gd name="connsiteX4" fmla="*/ 145473 w 1129820"/>
                  <a:gd name="connsiteY4" fmla="*/ 0 h 427876"/>
                  <a:gd name="connsiteX0" fmla="*/ 145473 w 1129820"/>
                  <a:gd name="connsiteY0" fmla="*/ 0 h 427876"/>
                  <a:gd name="connsiteX1" fmla="*/ 1129820 w 1129820"/>
                  <a:gd name="connsiteY1" fmla="*/ 41563 h 427876"/>
                  <a:gd name="connsiteX2" fmla="*/ 1129820 w 1129820"/>
                  <a:gd name="connsiteY2" fmla="*/ 427876 h 427876"/>
                  <a:gd name="connsiteX3" fmla="*/ 0 w 1129820"/>
                  <a:gd name="connsiteY3" fmla="*/ 427876 h 427876"/>
                  <a:gd name="connsiteX4" fmla="*/ 145473 w 1129820"/>
                  <a:gd name="connsiteY4" fmla="*/ 0 h 427876"/>
                  <a:gd name="connsiteX0" fmla="*/ 33864 w 1018211"/>
                  <a:gd name="connsiteY0" fmla="*/ 0 h 427876"/>
                  <a:gd name="connsiteX1" fmla="*/ 1018211 w 1018211"/>
                  <a:gd name="connsiteY1" fmla="*/ 41563 h 427876"/>
                  <a:gd name="connsiteX2" fmla="*/ 1018211 w 1018211"/>
                  <a:gd name="connsiteY2" fmla="*/ 427876 h 427876"/>
                  <a:gd name="connsiteX3" fmla="*/ 151628 w 1018211"/>
                  <a:gd name="connsiteY3" fmla="*/ 310112 h 427876"/>
                  <a:gd name="connsiteX4" fmla="*/ 33864 w 1018211"/>
                  <a:gd name="connsiteY4" fmla="*/ 0 h 427876"/>
                  <a:gd name="connsiteX0" fmla="*/ 100890 w 1085237"/>
                  <a:gd name="connsiteY0" fmla="*/ 0 h 427876"/>
                  <a:gd name="connsiteX1" fmla="*/ 1085237 w 1085237"/>
                  <a:gd name="connsiteY1" fmla="*/ 41563 h 427876"/>
                  <a:gd name="connsiteX2" fmla="*/ 1085237 w 1085237"/>
                  <a:gd name="connsiteY2" fmla="*/ 427876 h 427876"/>
                  <a:gd name="connsiteX3" fmla="*/ 218654 w 1085237"/>
                  <a:gd name="connsiteY3" fmla="*/ 310112 h 427876"/>
                  <a:gd name="connsiteX4" fmla="*/ 100890 w 1085237"/>
                  <a:gd name="connsiteY4" fmla="*/ 0 h 427876"/>
                  <a:gd name="connsiteX0" fmla="*/ 103919 w 1081338"/>
                  <a:gd name="connsiteY0" fmla="*/ 0 h 448658"/>
                  <a:gd name="connsiteX1" fmla="*/ 1081338 w 1081338"/>
                  <a:gd name="connsiteY1" fmla="*/ 62345 h 448658"/>
                  <a:gd name="connsiteX2" fmla="*/ 1081338 w 1081338"/>
                  <a:gd name="connsiteY2" fmla="*/ 448658 h 448658"/>
                  <a:gd name="connsiteX3" fmla="*/ 214755 w 1081338"/>
                  <a:gd name="connsiteY3" fmla="*/ 330894 h 448658"/>
                  <a:gd name="connsiteX4" fmla="*/ 103919 w 1081338"/>
                  <a:gd name="connsiteY4" fmla="*/ 0 h 448658"/>
                  <a:gd name="connsiteX0" fmla="*/ 123695 w 1101114"/>
                  <a:gd name="connsiteY0" fmla="*/ 0 h 448658"/>
                  <a:gd name="connsiteX1" fmla="*/ 1101114 w 1101114"/>
                  <a:gd name="connsiteY1" fmla="*/ 62345 h 448658"/>
                  <a:gd name="connsiteX2" fmla="*/ 1101114 w 1101114"/>
                  <a:gd name="connsiteY2" fmla="*/ 448658 h 448658"/>
                  <a:gd name="connsiteX3" fmla="*/ 234531 w 1101114"/>
                  <a:gd name="connsiteY3" fmla="*/ 330894 h 448658"/>
                  <a:gd name="connsiteX4" fmla="*/ 123695 w 1101114"/>
                  <a:gd name="connsiteY4" fmla="*/ 0 h 448658"/>
                  <a:gd name="connsiteX0" fmla="*/ 123695 w 1101114"/>
                  <a:gd name="connsiteY0" fmla="*/ 0 h 448658"/>
                  <a:gd name="connsiteX1" fmla="*/ 1101114 w 1101114"/>
                  <a:gd name="connsiteY1" fmla="*/ 62345 h 448658"/>
                  <a:gd name="connsiteX2" fmla="*/ 1101114 w 1101114"/>
                  <a:gd name="connsiteY2" fmla="*/ 448658 h 448658"/>
                  <a:gd name="connsiteX3" fmla="*/ 403939 w 1101114"/>
                  <a:gd name="connsiteY3" fmla="*/ 175382 h 448658"/>
                  <a:gd name="connsiteX4" fmla="*/ 234531 w 1101114"/>
                  <a:gd name="connsiteY4" fmla="*/ 330894 h 448658"/>
                  <a:gd name="connsiteX5" fmla="*/ 123695 w 1101114"/>
                  <a:gd name="connsiteY5" fmla="*/ 0 h 448658"/>
                  <a:gd name="connsiteX0" fmla="*/ 123695 w 1101114"/>
                  <a:gd name="connsiteY0" fmla="*/ 4727 h 453385"/>
                  <a:gd name="connsiteX1" fmla="*/ 1101114 w 1101114"/>
                  <a:gd name="connsiteY1" fmla="*/ 67072 h 453385"/>
                  <a:gd name="connsiteX2" fmla="*/ 1101114 w 1101114"/>
                  <a:gd name="connsiteY2" fmla="*/ 453385 h 453385"/>
                  <a:gd name="connsiteX3" fmla="*/ 577120 w 1101114"/>
                  <a:gd name="connsiteY3" fmla="*/ 0 h 453385"/>
                  <a:gd name="connsiteX4" fmla="*/ 234531 w 1101114"/>
                  <a:gd name="connsiteY4" fmla="*/ 335621 h 453385"/>
                  <a:gd name="connsiteX5" fmla="*/ 123695 w 1101114"/>
                  <a:gd name="connsiteY5" fmla="*/ 4727 h 453385"/>
                  <a:gd name="connsiteX0" fmla="*/ 123695 w 1101114"/>
                  <a:gd name="connsiteY0" fmla="*/ 4727 h 453385"/>
                  <a:gd name="connsiteX1" fmla="*/ 1101114 w 1101114"/>
                  <a:gd name="connsiteY1" fmla="*/ 67072 h 453385"/>
                  <a:gd name="connsiteX2" fmla="*/ 1101114 w 1101114"/>
                  <a:gd name="connsiteY2" fmla="*/ 453385 h 453385"/>
                  <a:gd name="connsiteX3" fmla="*/ 577120 w 1101114"/>
                  <a:gd name="connsiteY3" fmla="*/ 0 h 453385"/>
                  <a:gd name="connsiteX4" fmla="*/ 234531 w 1101114"/>
                  <a:gd name="connsiteY4" fmla="*/ 335621 h 453385"/>
                  <a:gd name="connsiteX5" fmla="*/ 123695 w 1101114"/>
                  <a:gd name="connsiteY5" fmla="*/ 4727 h 453385"/>
                  <a:gd name="connsiteX0" fmla="*/ 123695 w 1101114"/>
                  <a:gd name="connsiteY0" fmla="*/ 11654 h 460312"/>
                  <a:gd name="connsiteX1" fmla="*/ 1101114 w 1101114"/>
                  <a:gd name="connsiteY1" fmla="*/ 73999 h 460312"/>
                  <a:gd name="connsiteX2" fmla="*/ 1101114 w 1101114"/>
                  <a:gd name="connsiteY2" fmla="*/ 460312 h 460312"/>
                  <a:gd name="connsiteX3" fmla="*/ 604829 w 1101114"/>
                  <a:gd name="connsiteY3" fmla="*/ 0 h 460312"/>
                  <a:gd name="connsiteX4" fmla="*/ 234531 w 1101114"/>
                  <a:gd name="connsiteY4" fmla="*/ 342548 h 460312"/>
                  <a:gd name="connsiteX5" fmla="*/ 123695 w 1101114"/>
                  <a:gd name="connsiteY5" fmla="*/ 11654 h 460312"/>
                  <a:gd name="connsiteX0" fmla="*/ 123695 w 1101114"/>
                  <a:gd name="connsiteY0" fmla="*/ 11654 h 460312"/>
                  <a:gd name="connsiteX1" fmla="*/ 1101114 w 1101114"/>
                  <a:gd name="connsiteY1" fmla="*/ 73999 h 460312"/>
                  <a:gd name="connsiteX2" fmla="*/ 1101114 w 1101114"/>
                  <a:gd name="connsiteY2" fmla="*/ 460312 h 460312"/>
                  <a:gd name="connsiteX3" fmla="*/ 604829 w 1101114"/>
                  <a:gd name="connsiteY3" fmla="*/ 0 h 460312"/>
                  <a:gd name="connsiteX4" fmla="*/ 234531 w 1101114"/>
                  <a:gd name="connsiteY4" fmla="*/ 342548 h 460312"/>
                  <a:gd name="connsiteX5" fmla="*/ 123695 w 1101114"/>
                  <a:gd name="connsiteY5" fmla="*/ 11654 h 460312"/>
                  <a:gd name="connsiteX0" fmla="*/ 123695 w 1101114"/>
                  <a:gd name="connsiteY0" fmla="*/ 11654 h 460312"/>
                  <a:gd name="connsiteX1" fmla="*/ 1101114 w 1101114"/>
                  <a:gd name="connsiteY1" fmla="*/ 73999 h 460312"/>
                  <a:gd name="connsiteX2" fmla="*/ 1101114 w 1101114"/>
                  <a:gd name="connsiteY2" fmla="*/ 460312 h 460312"/>
                  <a:gd name="connsiteX3" fmla="*/ 604829 w 1101114"/>
                  <a:gd name="connsiteY3" fmla="*/ 0 h 460312"/>
                  <a:gd name="connsiteX4" fmla="*/ 234531 w 1101114"/>
                  <a:gd name="connsiteY4" fmla="*/ 342548 h 460312"/>
                  <a:gd name="connsiteX5" fmla="*/ 123695 w 1101114"/>
                  <a:gd name="connsiteY5" fmla="*/ 11654 h 460312"/>
                  <a:gd name="connsiteX0" fmla="*/ 98893 w 1076312"/>
                  <a:gd name="connsiteY0" fmla="*/ 11654 h 460312"/>
                  <a:gd name="connsiteX1" fmla="*/ 1076312 w 1076312"/>
                  <a:gd name="connsiteY1" fmla="*/ 73999 h 460312"/>
                  <a:gd name="connsiteX2" fmla="*/ 1076312 w 1076312"/>
                  <a:gd name="connsiteY2" fmla="*/ 460312 h 460312"/>
                  <a:gd name="connsiteX3" fmla="*/ 580027 w 1076312"/>
                  <a:gd name="connsiteY3" fmla="*/ 0 h 460312"/>
                  <a:gd name="connsiteX4" fmla="*/ 209729 w 1076312"/>
                  <a:gd name="connsiteY4" fmla="*/ 342548 h 460312"/>
                  <a:gd name="connsiteX5" fmla="*/ 98893 w 1076312"/>
                  <a:gd name="connsiteY5" fmla="*/ 11654 h 460312"/>
                  <a:gd name="connsiteX0" fmla="*/ 103531 w 1080950"/>
                  <a:gd name="connsiteY0" fmla="*/ 11654 h 460312"/>
                  <a:gd name="connsiteX1" fmla="*/ 1080950 w 1080950"/>
                  <a:gd name="connsiteY1" fmla="*/ 73999 h 460312"/>
                  <a:gd name="connsiteX2" fmla="*/ 1080950 w 1080950"/>
                  <a:gd name="connsiteY2" fmla="*/ 460312 h 460312"/>
                  <a:gd name="connsiteX3" fmla="*/ 584665 w 1080950"/>
                  <a:gd name="connsiteY3" fmla="*/ 0 h 460312"/>
                  <a:gd name="connsiteX4" fmla="*/ 200512 w 1080950"/>
                  <a:gd name="connsiteY4" fmla="*/ 342548 h 460312"/>
                  <a:gd name="connsiteX5" fmla="*/ 103531 w 1080950"/>
                  <a:gd name="connsiteY5" fmla="*/ 11654 h 460312"/>
                  <a:gd name="connsiteX0" fmla="*/ 103531 w 1080950"/>
                  <a:gd name="connsiteY0" fmla="*/ 11654 h 460312"/>
                  <a:gd name="connsiteX1" fmla="*/ 1080950 w 1080950"/>
                  <a:gd name="connsiteY1" fmla="*/ 73999 h 460312"/>
                  <a:gd name="connsiteX2" fmla="*/ 1080950 w 1080950"/>
                  <a:gd name="connsiteY2" fmla="*/ 460312 h 460312"/>
                  <a:gd name="connsiteX3" fmla="*/ 584665 w 1080950"/>
                  <a:gd name="connsiteY3" fmla="*/ 0 h 460312"/>
                  <a:gd name="connsiteX4" fmla="*/ 200512 w 1080950"/>
                  <a:gd name="connsiteY4" fmla="*/ 342548 h 460312"/>
                  <a:gd name="connsiteX5" fmla="*/ 103531 w 1080950"/>
                  <a:gd name="connsiteY5" fmla="*/ 11654 h 460312"/>
                  <a:gd name="connsiteX0" fmla="*/ 115967 w 1093386"/>
                  <a:gd name="connsiteY0" fmla="*/ 11654 h 460312"/>
                  <a:gd name="connsiteX1" fmla="*/ 1093386 w 1093386"/>
                  <a:gd name="connsiteY1" fmla="*/ 73999 h 460312"/>
                  <a:gd name="connsiteX2" fmla="*/ 1093386 w 1093386"/>
                  <a:gd name="connsiteY2" fmla="*/ 460312 h 460312"/>
                  <a:gd name="connsiteX3" fmla="*/ 597101 w 1093386"/>
                  <a:gd name="connsiteY3" fmla="*/ 0 h 460312"/>
                  <a:gd name="connsiteX4" fmla="*/ 212948 w 1093386"/>
                  <a:gd name="connsiteY4" fmla="*/ 342548 h 460312"/>
                  <a:gd name="connsiteX5" fmla="*/ 115967 w 1093386"/>
                  <a:gd name="connsiteY5" fmla="*/ 11654 h 460312"/>
                  <a:gd name="connsiteX0" fmla="*/ 115967 w 1093386"/>
                  <a:gd name="connsiteY0" fmla="*/ 11654 h 460312"/>
                  <a:gd name="connsiteX1" fmla="*/ 1093386 w 1093386"/>
                  <a:gd name="connsiteY1" fmla="*/ 73999 h 460312"/>
                  <a:gd name="connsiteX2" fmla="*/ 1093386 w 1093386"/>
                  <a:gd name="connsiteY2" fmla="*/ 460312 h 460312"/>
                  <a:gd name="connsiteX3" fmla="*/ 597101 w 1093386"/>
                  <a:gd name="connsiteY3" fmla="*/ 0 h 460312"/>
                  <a:gd name="connsiteX4" fmla="*/ 212948 w 1093386"/>
                  <a:gd name="connsiteY4" fmla="*/ 342548 h 460312"/>
                  <a:gd name="connsiteX5" fmla="*/ 115967 w 1093386"/>
                  <a:gd name="connsiteY5" fmla="*/ 11654 h 460312"/>
                  <a:gd name="connsiteX0" fmla="*/ 76283 w 1053702"/>
                  <a:gd name="connsiteY0" fmla="*/ 32436 h 481094"/>
                  <a:gd name="connsiteX1" fmla="*/ 1053702 w 1053702"/>
                  <a:gd name="connsiteY1" fmla="*/ 94781 h 481094"/>
                  <a:gd name="connsiteX2" fmla="*/ 1053702 w 1053702"/>
                  <a:gd name="connsiteY2" fmla="*/ 481094 h 481094"/>
                  <a:gd name="connsiteX3" fmla="*/ 640544 w 1053702"/>
                  <a:gd name="connsiteY3" fmla="*/ 0 h 481094"/>
                  <a:gd name="connsiteX4" fmla="*/ 173264 w 1053702"/>
                  <a:gd name="connsiteY4" fmla="*/ 363330 h 481094"/>
                  <a:gd name="connsiteX5" fmla="*/ 76283 w 1053702"/>
                  <a:gd name="connsiteY5" fmla="*/ 32436 h 481094"/>
                  <a:gd name="connsiteX0" fmla="*/ 108719 w 1086138"/>
                  <a:gd name="connsiteY0" fmla="*/ 32436 h 481094"/>
                  <a:gd name="connsiteX1" fmla="*/ 1086138 w 1086138"/>
                  <a:gd name="connsiteY1" fmla="*/ 94781 h 481094"/>
                  <a:gd name="connsiteX2" fmla="*/ 1086138 w 1086138"/>
                  <a:gd name="connsiteY2" fmla="*/ 481094 h 481094"/>
                  <a:gd name="connsiteX3" fmla="*/ 672980 w 1086138"/>
                  <a:gd name="connsiteY3" fmla="*/ 0 h 481094"/>
                  <a:gd name="connsiteX4" fmla="*/ 205700 w 1086138"/>
                  <a:gd name="connsiteY4" fmla="*/ 363330 h 481094"/>
                  <a:gd name="connsiteX5" fmla="*/ 108719 w 1086138"/>
                  <a:gd name="connsiteY5" fmla="*/ 32436 h 481094"/>
                  <a:gd name="connsiteX0" fmla="*/ 108719 w 1086138"/>
                  <a:gd name="connsiteY0" fmla="*/ 32436 h 481094"/>
                  <a:gd name="connsiteX1" fmla="*/ 1086138 w 1086138"/>
                  <a:gd name="connsiteY1" fmla="*/ 94781 h 481094"/>
                  <a:gd name="connsiteX2" fmla="*/ 1086138 w 1086138"/>
                  <a:gd name="connsiteY2" fmla="*/ 481094 h 481094"/>
                  <a:gd name="connsiteX3" fmla="*/ 672980 w 1086138"/>
                  <a:gd name="connsiteY3" fmla="*/ 0 h 481094"/>
                  <a:gd name="connsiteX4" fmla="*/ 205700 w 1086138"/>
                  <a:gd name="connsiteY4" fmla="*/ 363330 h 481094"/>
                  <a:gd name="connsiteX5" fmla="*/ 108719 w 1086138"/>
                  <a:gd name="connsiteY5" fmla="*/ 32436 h 481094"/>
                  <a:gd name="connsiteX0" fmla="*/ 108719 w 1210829"/>
                  <a:gd name="connsiteY0" fmla="*/ 32436 h 481094"/>
                  <a:gd name="connsiteX1" fmla="*/ 1210829 w 1210829"/>
                  <a:gd name="connsiteY1" fmla="*/ 351090 h 481094"/>
                  <a:gd name="connsiteX2" fmla="*/ 1086138 w 1210829"/>
                  <a:gd name="connsiteY2" fmla="*/ 481094 h 481094"/>
                  <a:gd name="connsiteX3" fmla="*/ 672980 w 1210829"/>
                  <a:gd name="connsiteY3" fmla="*/ 0 h 481094"/>
                  <a:gd name="connsiteX4" fmla="*/ 205700 w 1210829"/>
                  <a:gd name="connsiteY4" fmla="*/ 363330 h 481094"/>
                  <a:gd name="connsiteX5" fmla="*/ 108719 w 1210829"/>
                  <a:gd name="connsiteY5" fmla="*/ 32436 h 481094"/>
                  <a:gd name="connsiteX0" fmla="*/ 108719 w 1210829"/>
                  <a:gd name="connsiteY0" fmla="*/ 32436 h 367783"/>
                  <a:gd name="connsiteX1" fmla="*/ 1210829 w 1210829"/>
                  <a:gd name="connsiteY1" fmla="*/ 351090 h 367783"/>
                  <a:gd name="connsiteX2" fmla="*/ 996084 w 1210829"/>
                  <a:gd name="connsiteY2" fmla="*/ 30822 h 367783"/>
                  <a:gd name="connsiteX3" fmla="*/ 672980 w 1210829"/>
                  <a:gd name="connsiteY3" fmla="*/ 0 h 367783"/>
                  <a:gd name="connsiteX4" fmla="*/ 205700 w 1210829"/>
                  <a:gd name="connsiteY4" fmla="*/ 363330 h 367783"/>
                  <a:gd name="connsiteX5" fmla="*/ 108719 w 1210829"/>
                  <a:gd name="connsiteY5" fmla="*/ 32436 h 367783"/>
                  <a:gd name="connsiteX0" fmla="*/ 108719 w 996084"/>
                  <a:gd name="connsiteY0" fmla="*/ 32436 h 600471"/>
                  <a:gd name="connsiteX1" fmla="*/ 899101 w 996084"/>
                  <a:gd name="connsiteY1" fmla="*/ 600471 h 600471"/>
                  <a:gd name="connsiteX2" fmla="*/ 996084 w 996084"/>
                  <a:gd name="connsiteY2" fmla="*/ 30822 h 600471"/>
                  <a:gd name="connsiteX3" fmla="*/ 672980 w 996084"/>
                  <a:gd name="connsiteY3" fmla="*/ 0 h 600471"/>
                  <a:gd name="connsiteX4" fmla="*/ 205700 w 996084"/>
                  <a:gd name="connsiteY4" fmla="*/ 363330 h 600471"/>
                  <a:gd name="connsiteX5" fmla="*/ 108719 w 996084"/>
                  <a:gd name="connsiteY5" fmla="*/ 32436 h 600471"/>
                  <a:gd name="connsiteX0" fmla="*/ 108719 w 899101"/>
                  <a:gd name="connsiteY0" fmla="*/ 32436 h 600471"/>
                  <a:gd name="connsiteX1" fmla="*/ 899101 w 899101"/>
                  <a:gd name="connsiteY1" fmla="*/ 600471 h 600471"/>
                  <a:gd name="connsiteX2" fmla="*/ 767484 w 899101"/>
                  <a:gd name="connsiteY2" fmla="*/ 391040 h 600471"/>
                  <a:gd name="connsiteX3" fmla="*/ 672980 w 899101"/>
                  <a:gd name="connsiteY3" fmla="*/ 0 h 600471"/>
                  <a:gd name="connsiteX4" fmla="*/ 205700 w 899101"/>
                  <a:gd name="connsiteY4" fmla="*/ 363330 h 600471"/>
                  <a:gd name="connsiteX5" fmla="*/ 108719 w 899101"/>
                  <a:gd name="connsiteY5" fmla="*/ 32436 h 600471"/>
                  <a:gd name="connsiteX0" fmla="*/ 108719 w 923424"/>
                  <a:gd name="connsiteY0" fmla="*/ 32436 h 600471"/>
                  <a:gd name="connsiteX1" fmla="*/ 899101 w 923424"/>
                  <a:gd name="connsiteY1" fmla="*/ 600471 h 600471"/>
                  <a:gd name="connsiteX2" fmla="*/ 767484 w 923424"/>
                  <a:gd name="connsiteY2" fmla="*/ 391040 h 600471"/>
                  <a:gd name="connsiteX3" fmla="*/ 672980 w 923424"/>
                  <a:gd name="connsiteY3" fmla="*/ 0 h 600471"/>
                  <a:gd name="connsiteX4" fmla="*/ 205700 w 923424"/>
                  <a:gd name="connsiteY4" fmla="*/ 363330 h 600471"/>
                  <a:gd name="connsiteX5" fmla="*/ 108719 w 923424"/>
                  <a:gd name="connsiteY5" fmla="*/ 32436 h 600471"/>
                  <a:gd name="connsiteX0" fmla="*/ 108719 w 925266"/>
                  <a:gd name="connsiteY0" fmla="*/ 34821 h 602856"/>
                  <a:gd name="connsiteX1" fmla="*/ 899101 w 925266"/>
                  <a:gd name="connsiteY1" fmla="*/ 602856 h 602856"/>
                  <a:gd name="connsiteX2" fmla="*/ 767484 w 925266"/>
                  <a:gd name="connsiteY2" fmla="*/ 393425 h 602856"/>
                  <a:gd name="connsiteX3" fmla="*/ 672980 w 925266"/>
                  <a:gd name="connsiteY3" fmla="*/ 2385 h 602856"/>
                  <a:gd name="connsiteX4" fmla="*/ 205700 w 925266"/>
                  <a:gd name="connsiteY4" fmla="*/ 365715 h 602856"/>
                  <a:gd name="connsiteX5" fmla="*/ 108719 w 925266"/>
                  <a:gd name="connsiteY5" fmla="*/ 34821 h 602856"/>
                  <a:gd name="connsiteX0" fmla="*/ 108719 w 934847"/>
                  <a:gd name="connsiteY0" fmla="*/ 32442 h 600477"/>
                  <a:gd name="connsiteX1" fmla="*/ 899101 w 934847"/>
                  <a:gd name="connsiteY1" fmla="*/ 600477 h 600477"/>
                  <a:gd name="connsiteX2" fmla="*/ 767484 w 934847"/>
                  <a:gd name="connsiteY2" fmla="*/ 391046 h 600477"/>
                  <a:gd name="connsiteX3" fmla="*/ 672980 w 934847"/>
                  <a:gd name="connsiteY3" fmla="*/ 6 h 600477"/>
                  <a:gd name="connsiteX4" fmla="*/ 205700 w 934847"/>
                  <a:gd name="connsiteY4" fmla="*/ 363336 h 600477"/>
                  <a:gd name="connsiteX5" fmla="*/ 108719 w 934847"/>
                  <a:gd name="connsiteY5" fmla="*/ 32442 h 600477"/>
                  <a:gd name="connsiteX0" fmla="*/ 108719 w 922877"/>
                  <a:gd name="connsiteY0" fmla="*/ 32442 h 600477"/>
                  <a:gd name="connsiteX1" fmla="*/ 899101 w 922877"/>
                  <a:gd name="connsiteY1" fmla="*/ 600477 h 600477"/>
                  <a:gd name="connsiteX2" fmla="*/ 767484 w 922877"/>
                  <a:gd name="connsiteY2" fmla="*/ 391046 h 600477"/>
                  <a:gd name="connsiteX3" fmla="*/ 672980 w 922877"/>
                  <a:gd name="connsiteY3" fmla="*/ 6 h 600477"/>
                  <a:gd name="connsiteX4" fmla="*/ 205700 w 922877"/>
                  <a:gd name="connsiteY4" fmla="*/ 363336 h 600477"/>
                  <a:gd name="connsiteX5" fmla="*/ 108719 w 922877"/>
                  <a:gd name="connsiteY5" fmla="*/ 32442 h 600477"/>
                  <a:gd name="connsiteX0" fmla="*/ 108719 w 940851"/>
                  <a:gd name="connsiteY0" fmla="*/ 32442 h 600477"/>
                  <a:gd name="connsiteX1" fmla="*/ 899101 w 940851"/>
                  <a:gd name="connsiteY1" fmla="*/ 600477 h 600477"/>
                  <a:gd name="connsiteX2" fmla="*/ 767484 w 940851"/>
                  <a:gd name="connsiteY2" fmla="*/ 391046 h 600477"/>
                  <a:gd name="connsiteX3" fmla="*/ 672980 w 940851"/>
                  <a:gd name="connsiteY3" fmla="*/ 6 h 600477"/>
                  <a:gd name="connsiteX4" fmla="*/ 205700 w 940851"/>
                  <a:gd name="connsiteY4" fmla="*/ 363336 h 600477"/>
                  <a:gd name="connsiteX5" fmla="*/ 108719 w 940851"/>
                  <a:gd name="connsiteY5" fmla="*/ 32442 h 600477"/>
                  <a:gd name="connsiteX0" fmla="*/ 108719 w 942823"/>
                  <a:gd name="connsiteY0" fmla="*/ 35699 h 603734"/>
                  <a:gd name="connsiteX1" fmla="*/ 899101 w 942823"/>
                  <a:gd name="connsiteY1" fmla="*/ 603734 h 603734"/>
                  <a:gd name="connsiteX2" fmla="*/ 767484 w 942823"/>
                  <a:gd name="connsiteY2" fmla="*/ 394303 h 603734"/>
                  <a:gd name="connsiteX3" fmla="*/ 672980 w 942823"/>
                  <a:gd name="connsiteY3" fmla="*/ 3263 h 603734"/>
                  <a:gd name="connsiteX4" fmla="*/ 205700 w 942823"/>
                  <a:gd name="connsiteY4" fmla="*/ 366593 h 603734"/>
                  <a:gd name="connsiteX5" fmla="*/ 108719 w 942823"/>
                  <a:gd name="connsiteY5" fmla="*/ 35699 h 603734"/>
                  <a:gd name="connsiteX0" fmla="*/ 108719 w 942823"/>
                  <a:gd name="connsiteY0" fmla="*/ 35699 h 603734"/>
                  <a:gd name="connsiteX1" fmla="*/ 899101 w 942823"/>
                  <a:gd name="connsiteY1" fmla="*/ 603734 h 603734"/>
                  <a:gd name="connsiteX2" fmla="*/ 767484 w 942823"/>
                  <a:gd name="connsiteY2" fmla="*/ 394303 h 603734"/>
                  <a:gd name="connsiteX3" fmla="*/ 672980 w 942823"/>
                  <a:gd name="connsiteY3" fmla="*/ 3263 h 603734"/>
                  <a:gd name="connsiteX4" fmla="*/ 205700 w 942823"/>
                  <a:gd name="connsiteY4" fmla="*/ 366593 h 603734"/>
                  <a:gd name="connsiteX5" fmla="*/ 108719 w 942823"/>
                  <a:gd name="connsiteY5" fmla="*/ 35699 h 603734"/>
                  <a:gd name="connsiteX0" fmla="*/ 108719 w 942823"/>
                  <a:gd name="connsiteY0" fmla="*/ 35699 h 394303"/>
                  <a:gd name="connsiteX1" fmla="*/ 635865 w 942823"/>
                  <a:gd name="connsiteY1" fmla="*/ 354352 h 394303"/>
                  <a:gd name="connsiteX2" fmla="*/ 767484 w 942823"/>
                  <a:gd name="connsiteY2" fmla="*/ 394303 h 394303"/>
                  <a:gd name="connsiteX3" fmla="*/ 672980 w 942823"/>
                  <a:gd name="connsiteY3" fmla="*/ 3263 h 394303"/>
                  <a:gd name="connsiteX4" fmla="*/ 205700 w 942823"/>
                  <a:gd name="connsiteY4" fmla="*/ 366593 h 394303"/>
                  <a:gd name="connsiteX5" fmla="*/ 108719 w 942823"/>
                  <a:gd name="connsiteY5"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99206 w 933310"/>
                  <a:gd name="connsiteY0" fmla="*/ 35699 h 394303"/>
                  <a:gd name="connsiteX1" fmla="*/ 233977 w 933310"/>
                  <a:gd name="connsiteY1" fmla="*/ 391193 h 394303"/>
                  <a:gd name="connsiteX2" fmla="*/ 705032 w 933310"/>
                  <a:gd name="connsiteY2" fmla="*/ 30975 h 394303"/>
                  <a:gd name="connsiteX3" fmla="*/ 626352 w 933310"/>
                  <a:gd name="connsiteY3" fmla="*/ 354352 h 394303"/>
                  <a:gd name="connsiteX4" fmla="*/ 757971 w 933310"/>
                  <a:gd name="connsiteY4" fmla="*/ 394303 h 394303"/>
                  <a:gd name="connsiteX5" fmla="*/ 663467 w 933310"/>
                  <a:gd name="connsiteY5" fmla="*/ 3263 h 394303"/>
                  <a:gd name="connsiteX6" fmla="*/ 223896 w 933310"/>
                  <a:gd name="connsiteY6" fmla="*/ 338883 h 394303"/>
                  <a:gd name="connsiteX7" fmla="*/ 99206 w 933310"/>
                  <a:gd name="connsiteY7" fmla="*/ 35699 h 394303"/>
                  <a:gd name="connsiteX0" fmla="*/ 111296 w 945400"/>
                  <a:gd name="connsiteY0" fmla="*/ 35699 h 394303"/>
                  <a:gd name="connsiteX1" fmla="*/ 246067 w 945400"/>
                  <a:gd name="connsiteY1" fmla="*/ 391193 h 394303"/>
                  <a:gd name="connsiteX2" fmla="*/ 717122 w 945400"/>
                  <a:gd name="connsiteY2" fmla="*/ 30975 h 394303"/>
                  <a:gd name="connsiteX3" fmla="*/ 638442 w 945400"/>
                  <a:gd name="connsiteY3" fmla="*/ 354352 h 394303"/>
                  <a:gd name="connsiteX4" fmla="*/ 770061 w 945400"/>
                  <a:gd name="connsiteY4" fmla="*/ 394303 h 394303"/>
                  <a:gd name="connsiteX5" fmla="*/ 675557 w 945400"/>
                  <a:gd name="connsiteY5" fmla="*/ 3263 h 394303"/>
                  <a:gd name="connsiteX6" fmla="*/ 201349 w 945400"/>
                  <a:gd name="connsiteY6" fmla="*/ 380446 h 394303"/>
                  <a:gd name="connsiteX7" fmla="*/ 111296 w 945400"/>
                  <a:gd name="connsiteY7" fmla="*/ 35699 h 394303"/>
                  <a:gd name="connsiteX0" fmla="*/ 111296 w 945400"/>
                  <a:gd name="connsiteY0" fmla="*/ 35699 h 394303"/>
                  <a:gd name="connsiteX1" fmla="*/ 232213 w 945400"/>
                  <a:gd name="connsiteY1" fmla="*/ 328847 h 394303"/>
                  <a:gd name="connsiteX2" fmla="*/ 717122 w 945400"/>
                  <a:gd name="connsiteY2" fmla="*/ 30975 h 394303"/>
                  <a:gd name="connsiteX3" fmla="*/ 638442 w 945400"/>
                  <a:gd name="connsiteY3" fmla="*/ 354352 h 394303"/>
                  <a:gd name="connsiteX4" fmla="*/ 770061 w 945400"/>
                  <a:gd name="connsiteY4" fmla="*/ 394303 h 394303"/>
                  <a:gd name="connsiteX5" fmla="*/ 675557 w 945400"/>
                  <a:gd name="connsiteY5" fmla="*/ 3263 h 394303"/>
                  <a:gd name="connsiteX6" fmla="*/ 201349 w 945400"/>
                  <a:gd name="connsiteY6" fmla="*/ 380446 h 394303"/>
                  <a:gd name="connsiteX7" fmla="*/ 111296 w 945400"/>
                  <a:gd name="connsiteY7" fmla="*/ 35699 h 394303"/>
                  <a:gd name="connsiteX0" fmla="*/ 111296 w 945400"/>
                  <a:gd name="connsiteY0" fmla="*/ 35699 h 394303"/>
                  <a:gd name="connsiteX1" fmla="*/ 232213 w 945400"/>
                  <a:gd name="connsiteY1" fmla="*/ 328847 h 394303"/>
                  <a:gd name="connsiteX2" fmla="*/ 717122 w 945400"/>
                  <a:gd name="connsiteY2" fmla="*/ 30975 h 394303"/>
                  <a:gd name="connsiteX3" fmla="*/ 638442 w 945400"/>
                  <a:gd name="connsiteY3" fmla="*/ 354352 h 394303"/>
                  <a:gd name="connsiteX4" fmla="*/ 770061 w 945400"/>
                  <a:gd name="connsiteY4" fmla="*/ 394303 h 394303"/>
                  <a:gd name="connsiteX5" fmla="*/ 675557 w 945400"/>
                  <a:gd name="connsiteY5" fmla="*/ 3263 h 394303"/>
                  <a:gd name="connsiteX6" fmla="*/ 201349 w 945400"/>
                  <a:gd name="connsiteY6" fmla="*/ 380446 h 394303"/>
                  <a:gd name="connsiteX7" fmla="*/ 111296 w 945400"/>
                  <a:gd name="connsiteY7" fmla="*/ 35699 h 394303"/>
                  <a:gd name="connsiteX0" fmla="*/ 94898 w 929002"/>
                  <a:gd name="connsiteY0" fmla="*/ 35699 h 394303"/>
                  <a:gd name="connsiteX1" fmla="*/ 215815 w 929002"/>
                  <a:gd name="connsiteY1" fmla="*/ 328847 h 394303"/>
                  <a:gd name="connsiteX2" fmla="*/ 700724 w 929002"/>
                  <a:gd name="connsiteY2" fmla="*/ 30975 h 394303"/>
                  <a:gd name="connsiteX3" fmla="*/ 622044 w 929002"/>
                  <a:gd name="connsiteY3" fmla="*/ 354352 h 394303"/>
                  <a:gd name="connsiteX4" fmla="*/ 753663 w 929002"/>
                  <a:gd name="connsiteY4" fmla="*/ 394303 h 394303"/>
                  <a:gd name="connsiteX5" fmla="*/ 659159 w 929002"/>
                  <a:gd name="connsiteY5" fmla="*/ 3263 h 394303"/>
                  <a:gd name="connsiteX6" fmla="*/ 233442 w 929002"/>
                  <a:gd name="connsiteY6" fmla="*/ 380446 h 394303"/>
                  <a:gd name="connsiteX7" fmla="*/ 94898 w 929002"/>
                  <a:gd name="connsiteY7" fmla="*/ 35699 h 394303"/>
                  <a:gd name="connsiteX0" fmla="*/ 98467 w 932571"/>
                  <a:gd name="connsiteY0" fmla="*/ 35699 h 394303"/>
                  <a:gd name="connsiteX1" fmla="*/ 219384 w 932571"/>
                  <a:gd name="connsiteY1" fmla="*/ 328847 h 394303"/>
                  <a:gd name="connsiteX2" fmla="*/ 704293 w 932571"/>
                  <a:gd name="connsiteY2" fmla="*/ 30975 h 394303"/>
                  <a:gd name="connsiteX3" fmla="*/ 625613 w 932571"/>
                  <a:gd name="connsiteY3" fmla="*/ 354352 h 394303"/>
                  <a:gd name="connsiteX4" fmla="*/ 757232 w 932571"/>
                  <a:gd name="connsiteY4" fmla="*/ 394303 h 394303"/>
                  <a:gd name="connsiteX5" fmla="*/ 662728 w 932571"/>
                  <a:gd name="connsiteY5" fmla="*/ 3263 h 394303"/>
                  <a:gd name="connsiteX6" fmla="*/ 237011 w 932571"/>
                  <a:gd name="connsiteY6" fmla="*/ 380446 h 394303"/>
                  <a:gd name="connsiteX7" fmla="*/ 98467 w 932571"/>
                  <a:gd name="connsiteY7" fmla="*/ 35699 h 394303"/>
                  <a:gd name="connsiteX0" fmla="*/ 105342 w 939446"/>
                  <a:gd name="connsiteY0" fmla="*/ 35699 h 394303"/>
                  <a:gd name="connsiteX1" fmla="*/ 226259 w 939446"/>
                  <a:gd name="connsiteY1" fmla="*/ 328847 h 394303"/>
                  <a:gd name="connsiteX2" fmla="*/ 711168 w 939446"/>
                  <a:gd name="connsiteY2" fmla="*/ 30975 h 394303"/>
                  <a:gd name="connsiteX3" fmla="*/ 632488 w 939446"/>
                  <a:gd name="connsiteY3" fmla="*/ 354352 h 394303"/>
                  <a:gd name="connsiteX4" fmla="*/ 764107 w 939446"/>
                  <a:gd name="connsiteY4" fmla="*/ 394303 h 394303"/>
                  <a:gd name="connsiteX5" fmla="*/ 669603 w 939446"/>
                  <a:gd name="connsiteY5" fmla="*/ 3263 h 394303"/>
                  <a:gd name="connsiteX6" fmla="*/ 223105 w 939446"/>
                  <a:gd name="connsiteY6" fmla="*/ 352737 h 394303"/>
                  <a:gd name="connsiteX7" fmla="*/ 105342 w 939446"/>
                  <a:gd name="connsiteY7" fmla="*/ 35699 h 394303"/>
                  <a:gd name="connsiteX0" fmla="*/ 105342 w 939446"/>
                  <a:gd name="connsiteY0" fmla="*/ 35699 h 403258"/>
                  <a:gd name="connsiteX1" fmla="*/ 198550 w 939446"/>
                  <a:gd name="connsiteY1" fmla="*/ 363484 h 403258"/>
                  <a:gd name="connsiteX2" fmla="*/ 711168 w 939446"/>
                  <a:gd name="connsiteY2" fmla="*/ 30975 h 403258"/>
                  <a:gd name="connsiteX3" fmla="*/ 632488 w 939446"/>
                  <a:gd name="connsiteY3" fmla="*/ 354352 h 403258"/>
                  <a:gd name="connsiteX4" fmla="*/ 764107 w 939446"/>
                  <a:gd name="connsiteY4" fmla="*/ 394303 h 403258"/>
                  <a:gd name="connsiteX5" fmla="*/ 669603 w 939446"/>
                  <a:gd name="connsiteY5" fmla="*/ 3263 h 403258"/>
                  <a:gd name="connsiteX6" fmla="*/ 223105 w 939446"/>
                  <a:gd name="connsiteY6" fmla="*/ 352737 h 403258"/>
                  <a:gd name="connsiteX7" fmla="*/ 105342 w 939446"/>
                  <a:gd name="connsiteY7" fmla="*/ 35699 h 403258"/>
                  <a:gd name="connsiteX0" fmla="*/ 105342 w 939446"/>
                  <a:gd name="connsiteY0" fmla="*/ 35699 h 394303"/>
                  <a:gd name="connsiteX1" fmla="*/ 198550 w 939446"/>
                  <a:gd name="connsiteY1" fmla="*/ 363484 h 394303"/>
                  <a:gd name="connsiteX2" fmla="*/ 711168 w 939446"/>
                  <a:gd name="connsiteY2" fmla="*/ 30975 h 394303"/>
                  <a:gd name="connsiteX3" fmla="*/ 632488 w 939446"/>
                  <a:gd name="connsiteY3" fmla="*/ 354352 h 394303"/>
                  <a:gd name="connsiteX4" fmla="*/ 764107 w 939446"/>
                  <a:gd name="connsiteY4" fmla="*/ 394303 h 394303"/>
                  <a:gd name="connsiteX5" fmla="*/ 669603 w 939446"/>
                  <a:gd name="connsiteY5" fmla="*/ 3263 h 394303"/>
                  <a:gd name="connsiteX6" fmla="*/ 223105 w 939446"/>
                  <a:gd name="connsiteY6" fmla="*/ 352737 h 394303"/>
                  <a:gd name="connsiteX7" fmla="*/ 105342 w 939446"/>
                  <a:gd name="connsiteY7" fmla="*/ 35699 h 394303"/>
                  <a:gd name="connsiteX0" fmla="*/ 105342 w 939446"/>
                  <a:gd name="connsiteY0" fmla="*/ 35699 h 394303"/>
                  <a:gd name="connsiteX1" fmla="*/ 198550 w 939446"/>
                  <a:gd name="connsiteY1" fmla="*/ 363484 h 394303"/>
                  <a:gd name="connsiteX2" fmla="*/ 711168 w 939446"/>
                  <a:gd name="connsiteY2" fmla="*/ 30975 h 394303"/>
                  <a:gd name="connsiteX3" fmla="*/ 632488 w 939446"/>
                  <a:gd name="connsiteY3" fmla="*/ 354352 h 394303"/>
                  <a:gd name="connsiteX4" fmla="*/ 764107 w 939446"/>
                  <a:gd name="connsiteY4" fmla="*/ 394303 h 394303"/>
                  <a:gd name="connsiteX5" fmla="*/ 669603 w 939446"/>
                  <a:gd name="connsiteY5" fmla="*/ 3263 h 394303"/>
                  <a:gd name="connsiteX6" fmla="*/ 223105 w 939446"/>
                  <a:gd name="connsiteY6" fmla="*/ 352737 h 394303"/>
                  <a:gd name="connsiteX7" fmla="*/ 105342 w 939446"/>
                  <a:gd name="connsiteY7" fmla="*/ 35699 h 394303"/>
                  <a:gd name="connsiteX0" fmla="*/ 105342 w 939446"/>
                  <a:gd name="connsiteY0" fmla="*/ 35699 h 394303"/>
                  <a:gd name="connsiteX1" fmla="*/ 170841 w 939446"/>
                  <a:gd name="connsiteY1" fmla="*/ 37902 h 394303"/>
                  <a:gd name="connsiteX2" fmla="*/ 198550 w 939446"/>
                  <a:gd name="connsiteY2" fmla="*/ 363484 h 394303"/>
                  <a:gd name="connsiteX3" fmla="*/ 711168 w 939446"/>
                  <a:gd name="connsiteY3" fmla="*/ 30975 h 394303"/>
                  <a:gd name="connsiteX4" fmla="*/ 632488 w 939446"/>
                  <a:gd name="connsiteY4" fmla="*/ 354352 h 394303"/>
                  <a:gd name="connsiteX5" fmla="*/ 764107 w 939446"/>
                  <a:gd name="connsiteY5" fmla="*/ 394303 h 394303"/>
                  <a:gd name="connsiteX6" fmla="*/ 669603 w 939446"/>
                  <a:gd name="connsiteY6" fmla="*/ 3263 h 394303"/>
                  <a:gd name="connsiteX7" fmla="*/ 223105 w 939446"/>
                  <a:gd name="connsiteY7" fmla="*/ 352737 h 394303"/>
                  <a:gd name="connsiteX8" fmla="*/ 105342 w 939446"/>
                  <a:gd name="connsiteY8" fmla="*/ 35699 h 394303"/>
                  <a:gd name="connsiteX0" fmla="*/ 105342 w 939446"/>
                  <a:gd name="connsiteY0" fmla="*/ 35699 h 394303"/>
                  <a:gd name="connsiteX1" fmla="*/ 170841 w 939446"/>
                  <a:gd name="connsiteY1" fmla="*/ 37902 h 394303"/>
                  <a:gd name="connsiteX2" fmla="*/ 198550 w 939446"/>
                  <a:gd name="connsiteY2" fmla="*/ 363484 h 394303"/>
                  <a:gd name="connsiteX3" fmla="*/ 711168 w 939446"/>
                  <a:gd name="connsiteY3" fmla="*/ 30975 h 394303"/>
                  <a:gd name="connsiteX4" fmla="*/ 632488 w 939446"/>
                  <a:gd name="connsiteY4" fmla="*/ 354352 h 394303"/>
                  <a:gd name="connsiteX5" fmla="*/ 764107 w 939446"/>
                  <a:gd name="connsiteY5" fmla="*/ 394303 h 394303"/>
                  <a:gd name="connsiteX6" fmla="*/ 669603 w 939446"/>
                  <a:gd name="connsiteY6" fmla="*/ 3263 h 394303"/>
                  <a:gd name="connsiteX7" fmla="*/ 223105 w 939446"/>
                  <a:gd name="connsiteY7" fmla="*/ 352737 h 394303"/>
                  <a:gd name="connsiteX8" fmla="*/ 105342 w 939446"/>
                  <a:gd name="connsiteY8" fmla="*/ 35699 h 394303"/>
                  <a:gd name="connsiteX0" fmla="*/ 105342 w 939446"/>
                  <a:gd name="connsiteY0" fmla="*/ 35699 h 394303"/>
                  <a:gd name="connsiteX1" fmla="*/ 170841 w 939446"/>
                  <a:gd name="connsiteY1" fmla="*/ 37902 h 394303"/>
                  <a:gd name="connsiteX2" fmla="*/ 198550 w 939446"/>
                  <a:gd name="connsiteY2" fmla="*/ 363484 h 394303"/>
                  <a:gd name="connsiteX3" fmla="*/ 711168 w 939446"/>
                  <a:gd name="connsiteY3" fmla="*/ 30975 h 394303"/>
                  <a:gd name="connsiteX4" fmla="*/ 632488 w 939446"/>
                  <a:gd name="connsiteY4" fmla="*/ 354352 h 394303"/>
                  <a:gd name="connsiteX5" fmla="*/ 764107 w 939446"/>
                  <a:gd name="connsiteY5" fmla="*/ 394303 h 394303"/>
                  <a:gd name="connsiteX6" fmla="*/ 669603 w 939446"/>
                  <a:gd name="connsiteY6" fmla="*/ 3263 h 394303"/>
                  <a:gd name="connsiteX7" fmla="*/ 223105 w 939446"/>
                  <a:gd name="connsiteY7" fmla="*/ 352737 h 394303"/>
                  <a:gd name="connsiteX8" fmla="*/ 105342 w 939446"/>
                  <a:gd name="connsiteY8" fmla="*/ 35699 h 394303"/>
                  <a:gd name="connsiteX0" fmla="*/ 105342 w 930539"/>
                  <a:gd name="connsiteY0" fmla="*/ 35556 h 408015"/>
                  <a:gd name="connsiteX1" fmla="*/ 170841 w 930539"/>
                  <a:gd name="connsiteY1" fmla="*/ 37759 h 408015"/>
                  <a:gd name="connsiteX2" fmla="*/ 198550 w 930539"/>
                  <a:gd name="connsiteY2" fmla="*/ 363341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52594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18314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52594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18314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181232 w 930539"/>
                  <a:gd name="connsiteY2" fmla="*/ 352951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11595 w 936792"/>
                  <a:gd name="connsiteY0" fmla="*/ 35556 h 408015"/>
                  <a:gd name="connsiteX1" fmla="*/ 177094 w 936792"/>
                  <a:gd name="connsiteY1" fmla="*/ 37759 h 408015"/>
                  <a:gd name="connsiteX2" fmla="*/ 235976 w 936792"/>
                  <a:gd name="connsiteY2" fmla="*/ 370269 h 408015"/>
                  <a:gd name="connsiteX3" fmla="*/ 717421 w 936792"/>
                  <a:gd name="connsiteY3" fmla="*/ 30832 h 408015"/>
                  <a:gd name="connsiteX4" fmla="*/ 638741 w 936792"/>
                  <a:gd name="connsiteY4" fmla="*/ 354209 h 408015"/>
                  <a:gd name="connsiteX5" fmla="*/ 756506 w 936792"/>
                  <a:gd name="connsiteY5" fmla="*/ 408015 h 408015"/>
                  <a:gd name="connsiteX6" fmla="*/ 675856 w 936792"/>
                  <a:gd name="connsiteY6" fmla="*/ 3120 h 408015"/>
                  <a:gd name="connsiteX7" fmla="*/ 212040 w 936792"/>
                  <a:gd name="connsiteY7" fmla="*/ 373375 h 408015"/>
                  <a:gd name="connsiteX8" fmla="*/ 111595 w 936792"/>
                  <a:gd name="connsiteY8" fmla="*/ 35556 h 408015"/>
                  <a:gd name="connsiteX0" fmla="*/ 104452 w 929649"/>
                  <a:gd name="connsiteY0" fmla="*/ 35556 h 408015"/>
                  <a:gd name="connsiteX1" fmla="*/ 169951 w 929649"/>
                  <a:gd name="connsiteY1" fmla="*/ 37759 h 408015"/>
                  <a:gd name="connsiteX2" fmla="*/ 228833 w 929649"/>
                  <a:gd name="connsiteY2" fmla="*/ 370269 h 408015"/>
                  <a:gd name="connsiteX3" fmla="*/ 710278 w 929649"/>
                  <a:gd name="connsiteY3" fmla="*/ 30832 h 408015"/>
                  <a:gd name="connsiteX4" fmla="*/ 631598 w 929649"/>
                  <a:gd name="connsiteY4" fmla="*/ 354209 h 408015"/>
                  <a:gd name="connsiteX5" fmla="*/ 749363 w 929649"/>
                  <a:gd name="connsiteY5" fmla="*/ 408015 h 408015"/>
                  <a:gd name="connsiteX6" fmla="*/ 668713 w 929649"/>
                  <a:gd name="connsiteY6" fmla="*/ 3120 h 408015"/>
                  <a:gd name="connsiteX7" fmla="*/ 204897 w 929649"/>
                  <a:gd name="connsiteY7" fmla="*/ 373375 h 408015"/>
                  <a:gd name="connsiteX8" fmla="*/ 104452 w 929649"/>
                  <a:gd name="connsiteY8" fmla="*/ 35556 h 408015"/>
                  <a:gd name="connsiteX0" fmla="*/ 110549 w 935746"/>
                  <a:gd name="connsiteY0" fmla="*/ 35556 h 408015"/>
                  <a:gd name="connsiteX1" fmla="*/ 176048 w 935746"/>
                  <a:gd name="connsiteY1" fmla="*/ 37759 h 408015"/>
                  <a:gd name="connsiteX2" fmla="*/ 234930 w 935746"/>
                  <a:gd name="connsiteY2" fmla="*/ 370269 h 408015"/>
                  <a:gd name="connsiteX3" fmla="*/ 716375 w 935746"/>
                  <a:gd name="connsiteY3" fmla="*/ 3083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76048 w 935746"/>
                  <a:gd name="connsiteY1" fmla="*/ 37759 h 408015"/>
                  <a:gd name="connsiteX2" fmla="*/ 234930 w 935746"/>
                  <a:gd name="connsiteY2" fmla="*/ 370269 h 408015"/>
                  <a:gd name="connsiteX3" fmla="*/ 716375 w 935746"/>
                  <a:gd name="connsiteY3" fmla="*/ 3083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76048 w 935746"/>
                  <a:gd name="connsiteY1" fmla="*/ 37759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31020 w 935746"/>
                  <a:gd name="connsiteY1" fmla="*/ 79322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72992 w 912044"/>
                  <a:gd name="connsiteY0" fmla="*/ 35556 h 408015"/>
                  <a:gd name="connsiteX1" fmla="*/ 107318 w 912044"/>
                  <a:gd name="connsiteY1" fmla="*/ 79322 h 408015"/>
                  <a:gd name="connsiteX2" fmla="*/ 211228 w 912044"/>
                  <a:gd name="connsiteY2" fmla="*/ 370269 h 408015"/>
                  <a:gd name="connsiteX3" fmla="*/ 696137 w 912044"/>
                  <a:gd name="connsiteY3" fmla="*/ 3122 h 408015"/>
                  <a:gd name="connsiteX4" fmla="*/ 613993 w 912044"/>
                  <a:gd name="connsiteY4" fmla="*/ 354209 h 408015"/>
                  <a:gd name="connsiteX5" fmla="*/ 731758 w 912044"/>
                  <a:gd name="connsiteY5" fmla="*/ 408015 h 408015"/>
                  <a:gd name="connsiteX6" fmla="*/ 651108 w 912044"/>
                  <a:gd name="connsiteY6" fmla="*/ 3120 h 408015"/>
                  <a:gd name="connsiteX7" fmla="*/ 187292 w 912044"/>
                  <a:gd name="connsiteY7" fmla="*/ 373375 h 408015"/>
                  <a:gd name="connsiteX8" fmla="*/ 72992 w 912044"/>
                  <a:gd name="connsiteY8" fmla="*/ 35556 h 408015"/>
                  <a:gd name="connsiteX0" fmla="*/ 95861 w 934913"/>
                  <a:gd name="connsiteY0" fmla="*/ 35556 h 408015"/>
                  <a:gd name="connsiteX1" fmla="*/ 130187 w 934913"/>
                  <a:gd name="connsiteY1" fmla="*/ 79322 h 408015"/>
                  <a:gd name="connsiteX2" fmla="*/ 234097 w 934913"/>
                  <a:gd name="connsiteY2" fmla="*/ 370269 h 408015"/>
                  <a:gd name="connsiteX3" fmla="*/ 719006 w 934913"/>
                  <a:gd name="connsiteY3" fmla="*/ 3122 h 408015"/>
                  <a:gd name="connsiteX4" fmla="*/ 636862 w 934913"/>
                  <a:gd name="connsiteY4" fmla="*/ 354209 h 408015"/>
                  <a:gd name="connsiteX5" fmla="*/ 754627 w 934913"/>
                  <a:gd name="connsiteY5" fmla="*/ 408015 h 408015"/>
                  <a:gd name="connsiteX6" fmla="*/ 673977 w 934913"/>
                  <a:gd name="connsiteY6" fmla="*/ 3120 h 408015"/>
                  <a:gd name="connsiteX7" fmla="*/ 210161 w 934913"/>
                  <a:gd name="connsiteY7" fmla="*/ 373375 h 408015"/>
                  <a:gd name="connsiteX8" fmla="*/ 95861 w 934913"/>
                  <a:gd name="connsiteY8" fmla="*/ 35556 h 408015"/>
                  <a:gd name="connsiteX0" fmla="*/ 128786 w 967838"/>
                  <a:gd name="connsiteY0" fmla="*/ 35556 h 408015"/>
                  <a:gd name="connsiteX1" fmla="*/ 163112 w 967838"/>
                  <a:gd name="connsiteY1" fmla="*/ 79322 h 408015"/>
                  <a:gd name="connsiteX2" fmla="*/ 267022 w 967838"/>
                  <a:gd name="connsiteY2" fmla="*/ 370269 h 408015"/>
                  <a:gd name="connsiteX3" fmla="*/ 751931 w 967838"/>
                  <a:gd name="connsiteY3" fmla="*/ 3122 h 408015"/>
                  <a:gd name="connsiteX4" fmla="*/ 669787 w 967838"/>
                  <a:gd name="connsiteY4" fmla="*/ 354209 h 408015"/>
                  <a:gd name="connsiteX5" fmla="*/ 787552 w 967838"/>
                  <a:gd name="connsiteY5" fmla="*/ 408015 h 408015"/>
                  <a:gd name="connsiteX6" fmla="*/ 706902 w 967838"/>
                  <a:gd name="connsiteY6" fmla="*/ 3120 h 408015"/>
                  <a:gd name="connsiteX7" fmla="*/ 243086 w 967838"/>
                  <a:gd name="connsiteY7" fmla="*/ 373375 h 408015"/>
                  <a:gd name="connsiteX8" fmla="*/ 128786 w 967838"/>
                  <a:gd name="connsiteY8" fmla="*/ 35556 h 408015"/>
                  <a:gd name="connsiteX0" fmla="*/ 100245 w 939297"/>
                  <a:gd name="connsiteY0" fmla="*/ 35556 h 408015"/>
                  <a:gd name="connsiteX1" fmla="*/ 134571 w 939297"/>
                  <a:gd name="connsiteY1" fmla="*/ 79322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 name="connsiteX0" fmla="*/ 100245 w 939297"/>
                  <a:gd name="connsiteY0" fmla="*/ 35556 h 408015"/>
                  <a:gd name="connsiteX1" fmla="*/ 106862 w 939297"/>
                  <a:gd name="connsiteY1" fmla="*/ 51613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 name="connsiteX0" fmla="*/ 100245 w 939297"/>
                  <a:gd name="connsiteY0" fmla="*/ 35556 h 408015"/>
                  <a:gd name="connsiteX1" fmla="*/ 106862 w 939297"/>
                  <a:gd name="connsiteY1" fmla="*/ 51613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 name="connsiteX0" fmla="*/ 100245 w 939297"/>
                  <a:gd name="connsiteY0" fmla="*/ 35556 h 408015"/>
                  <a:gd name="connsiteX1" fmla="*/ 106862 w 939297"/>
                  <a:gd name="connsiteY1" fmla="*/ 51613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297" h="408015">
                    <a:moveTo>
                      <a:pt x="100245" y="35556"/>
                    </a:moveTo>
                    <a:cubicBezTo>
                      <a:pt x="114625" y="43120"/>
                      <a:pt x="70545" y="31618"/>
                      <a:pt x="106862" y="51613"/>
                    </a:cubicBezTo>
                    <a:cubicBezTo>
                      <a:pt x="-33466" y="158199"/>
                      <a:pt x="88391" y="327552"/>
                      <a:pt x="238481" y="370269"/>
                    </a:cubicBezTo>
                    <a:cubicBezTo>
                      <a:pt x="557663" y="393728"/>
                      <a:pt x="507902" y="68144"/>
                      <a:pt x="723390" y="3122"/>
                    </a:cubicBezTo>
                    <a:cubicBezTo>
                      <a:pt x="925763" y="76277"/>
                      <a:pt x="764454" y="315691"/>
                      <a:pt x="641246" y="354209"/>
                    </a:cubicBezTo>
                    <a:lnTo>
                      <a:pt x="759011" y="408015"/>
                    </a:lnTo>
                    <a:cubicBezTo>
                      <a:pt x="1071565" y="249959"/>
                      <a:pt x="933843" y="-32788"/>
                      <a:pt x="678361" y="3120"/>
                    </a:cubicBezTo>
                    <a:cubicBezTo>
                      <a:pt x="352883" y="45721"/>
                      <a:pt x="452907" y="357578"/>
                      <a:pt x="214545" y="373375"/>
                    </a:cubicBezTo>
                    <a:cubicBezTo>
                      <a:pt x="-23817" y="389172"/>
                      <a:pt x="-66009" y="91589"/>
                      <a:pt x="100245" y="35556"/>
                    </a:cubicBezTo>
                    <a:close/>
                  </a:path>
                </a:pathLst>
              </a:custGeom>
              <a:gradFill flip="none" rotWithShape="1">
                <a:gsLst>
                  <a:gs pos="0">
                    <a:srgbClr val="0070C0"/>
                  </a:gs>
                  <a:gs pos="9000">
                    <a:srgbClr val="29C7FF"/>
                  </a:gs>
                  <a:gs pos="51000">
                    <a:srgbClr val="33CAFF"/>
                  </a:gs>
                  <a:gs pos="32000">
                    <a:srgbClr val="0070C0"/>
                  </a:gs>
                  <a:gs pos="97000">
                    <a:srgbClr val="005EA4"/>
                  </a:gs>
                  <a:gs pos="89000">
                    <a:srgbClr val="0070C0"/>
                  </a:gs>
                </a:gsLst>
                <a:lin ang="0" scaled="1"/>
                <a:tileRect/>
              </a:gradFill>
              <a:ln w="6350" cap="flat" cmpd="sng" algn="ctr">
                <a:solidFill>
                  <a:srgbClr val="1C2638">
                    <a:lumMod val="75000"/>
                    <a:lumOff val="25000"/>
                    <a:alpha val="77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70" name="Ovaal 169"/>
              <p:cNvSpPr/>
              <p:nvPr userDrawn="1"/>
            </p:nvSpPr>
            <p:spPr>
              <a:xfrm flipV="1">
                <a:off x="11012327" y="2951356"/>
                <a:ext cx="45720" cy="45720"/>
              </a:xfrm>
              <a:prstGeom prst="ellipse">
                <a:avLst/>
              </a:prstGeom>
              <a:solidFill>
                <a:srgbClr val="1D1D1B">
                  <a:lumMod val="50000"/>
                  <a:lumOff val="50000"/>
                  <a:alpha val="99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grpSp>
        <p:grpSp>
          <p:nvGrpSpPr>
            <p:cNvPr id="153" name="bijsnijden"/>
            <p:cNvGrpSpPr/>
            <p:nvPr/>
          </p:nvGrpSpPr>
          <p:grpSpPr>
            <a:xfrm>
              <a:off x="12371983" y="5786672"/>
              <a:ext cx="779464" cy="828260"/>
              <a:chOff x="13143038" y="5655940"/>
              <a:chExt cx="779464" cy="828260"/>
            </a:xfrm>
          </p:grpSpPr>
          <p:grpSp>
            <p:nvGrpSpPr>
              <p:cNvPr id="159" name="Groep 158"/>
              <p:cNvGrpSpPr/>
              <p:nvPr userDrawn="1"/>
            </p:nvGrpSpPr>
            <p:grpSpPr>
              <a:xfrm>
                <a:off x="13284702" y="5655940"/>
                <a:ext cx="518384" cy="468745"/>
                <a:chOff x="13352037" y="5715656"/>
                <a:chExt cx="383714" cy="346970"/>
              </a:xfrm>
            </p:grpSpPr>
            <p:sp>
              <p:nvSpPr>
                <p:cNvPr id="162" name="Rechthoek 161"/>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pic>
              <p:nvPicPr>
                <p:cNvPr id="163" name="Afbeelding 162"/>
                <p:cNvPicPr>
                  <a:picLocks noChangeAspect="1"/>
                </p:cNvPicPr>
                <p:nvPr userDrawn="1"/>
              </p:nvPicPr>
              <p:blipFill rotWithShape="1">
                <a:blip r:embed="rId5" cstate="print">
                  <a:extLst>
                    <a:ext uri="{28A0092B-C50C-407E-A947-70E740481C1C}">
                      <a14:useLocalDpi xmlns:a14="http://schemas.microsoft.com/office/drawing/2010/main" val="0"/>
                    </a:ext>
                  </a:extLst>
                </a:blip>
                <a:srcRect r="15865"/>
                <a:stretch/>
              </p:blipFill>
              <p:spPr>
                <a:xfrm>
                  <a:off x="13352037" y="5715656"/>
                  <a:ext cx="231884" cy="275611"/>
                </a:xfrm>
                <a:prstGeom prst="rect">
                  <a:avLst/>
                </a:prstGeom>
                <a:ln w="9525">
                  <a:solidFill>
                    <a:schemeClr val="bg1">
                      <a:lumMod val="50000"/>
                    </a:schemeClr>
                  </a:solidFill>
                </a:ln>
              </p:spPr>
            </p:pic>
            <p:sp>
              <p:nvSpPr>
                <p:cNvPr id="164" name="L-vorm 163"/>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sp>
              <p:nvSpPr>
                <p:cNvPr id="165" name="L-vorm 164"/>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grpSp>
          <p:sp>
            <p:nvSpPr>
              <p:cNvPr id="160" name="Tekstvak 76"/>
              <p:cNvSpPr txBox="1"/>
              <p:nvPr userDrawn="1"/>
            </p:nvSpPr>
            <p:spPr>
              <a:xfrm>
                <a:off x="13143038" y="6165304"/>
                <a:ext cx="779464" cy="261610"/>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rPr>
                  <a:t>Bijsnijden</a:t>
                </a:r>
                <a:endParaRPr kumimoji="0" lang="en-GB" sz="1050" b="1" i="0" u="none" strike="noStrike" kern="0" cap="none" spc="0" normalizeH="0" baseline="0" noProof="0" dirty="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endParaRPr>
              </a:p>
            </p:txBody>
          </p:sp>
          <p:sp>
            <p:nvSpPr>
              <p:cNvPr id="161" name="Rechthoekige driehoek 160"/>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grpSp>
        <p:grpSp>
          <p:nvGrpSpPr>
            <p:cNvPr id="154" name="Groep 153"/>
            <p:cNvGrpSpPr/>
            <p:nvPr/>
          </p:nvGrpSpPr>
          <p:grpSpPr>
            <a:xfrm>
              <a:off x="12491729" y="3471416"/>
              <a:ext cx="1114138" cy="297656"/>
              <a:chOff x="13560784" y="3471416"/>
              <a:chExt cx="1114138" cy="297656"/>
            </a:xfrm>
          </p:grpSpPr>
          <p:sp>
            <p:nvSpPr>
              <p:cNvPr id="155" name="Afgeronde rechthoek 154"/>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a:t>Invoegen</a:t>
                </a:r>
                <a:endParaRPr lang="en-GB" dirty="0"/>
              </a:p>
            </p:txBody>
          </p:sp>
          <p:cxnSp>
            <p:nvCxnSpPr>
              <p:cNvPr id="157" name="Rechte verbindingslijn 156"/>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Gelijkbenige driehoek 157"/>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177" name="Tekstvak 176"/>
          <p:cNvSpPr txBox="1"/>
          <p:nvPr userDrawn="1"/>
        </p:nvSpPr>
        <p:spPr>
          <a:xfrm>
            <a:off x="7395319" y="-383269"/>
            <a:ext cx="4803031" cy="369332"/>
          </a:xfrm>
          <a:prstGeom prst="rect">
            <a:avLst/>
          </a:prstGeom>
          <a:noFill/>
        </p:spPr>
        <p:txBody>
          <a:bodyPr wrap="square" rtlCol="0">
            <a:spAutoFit/>
          </a:bodyPr>
          <a:lstStyle/>
          <a:p>
            <a:pPr algn="r"/>
            <a:r>
              <a:rPr lang="nl-NL" sz="1800" baseline="0" dirty="0">
                <a:solidFill>
                  <a:schemeClr val="tx1">
                    <a:lumMod val="75000"/>
                    <a:lumOff val="25000"/>
                  </a:schemeClr>
                </a:solidFill>
                <a:latin typeface="Arial Black" panose="020B0A04020102020204" pitchFamily="34" charset="0"/>
                <a:cs typeface="Arial" panose="020B0604020202020204" pitchFamily="34" charset="0"/>
              </a:rPr>
              <a:t>TEKST &amp; VIDEO SLIDE</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77733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visual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04642" y="368160"/>
            <a:ext cx="5402412" cy="1524669"/>
          </a:xfrm>
        </p:spPr>
        <p:txBody>
          <a:bodyPr anchor="t">
            <a:normAutofit/>
          </a:bodyPr>
          <a:lstStyle>
            <a:lvl1pPr>
              <a:defRPr sz="3200">
                <a:solidFill>
                  <a:schemeClr val="tx1">
                    <a:lumMod val="75000"/>
                    <a:lumOff val="25000"/>
                  </a:schemeClr>
                </a:solidFill>
                <a:latin typeface="Arial Black" panose="020B0A04020102020204" pitchFamily="34" charset="0"/>
              </a:defRPr>
            </a:lvl1pPr>
          </a:lstStyle>
          <a:p>
            <a:r>
              <a:rPr lang="nl-NL" dirty="0"/>
              <a:t>KLIK OM EEN TITEL IN TE VOEGEN</a:t>
            </a:r>
            <a:endParaRPr lang="en-GB" dirty="0"/>
          </a:p>
        </p:txBody>
      </p:sp>
      <p:sp>
        <p:nvSpPr>
          <p:cNvPr id="19" name="Tijdelijke aanduiding voor tekst 18"/>
          <p:cNvSpPr>
            <a:spLocks noGrp="1"/>
          </p:cNvSpPr>
          <p:nvPr>
            <p:ph type="body" sz="quarter" idx="10"/>
          </p:nvPr>
        </p:nvSpPr>
        <p:spPr>
          <a:xfrm>
            <a:off x="527657" y="1988840"/>
            <a:ext cx="5379396" cy="4211968"/>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grpSp>
        <p:nvGrpSpPr>
          <p:cNvPr id="93" name="Instructie tekstlevels"/>
          <p:cNvGrpSpPr/>
          <p:nvPr userDrawn="1"/>
        </p:nvGrpSpPr>
        <p:grpSpPr>
          <a:xfrm>
            <a:off x="-3082467" y="-101600"/>
            <a:ext cx="2778062" cy="3242568"/>
            <a:chOff x="-3352799" y="0"/>
            <a:chExt cx="2778062" cy="3242568"/>
          </a:xfrm>
        </p:grpSpPr>
        <p:sp>
          <p:nvSpPr>
            <p:cNvPr id="94" name="Rechthoek 93"/>
            <p:cNvSpPr/>
            <p:nvPr userDrawn="1"/>
          </p:nvSpPr>
          <p:spPr>
            <a:xfrm>
              <a:off x="-3352799" y="0"/>
              <a:ext cx="2778062" cy="387386"/>
            </a:xfrm>
            <a:prstGeom prst="rect">
              <a:avLst/>
            </a:prstGeom>
            <a:noFill/>
            <a:ln w="25400" cap="flat" cmpd="sng" algn="ctr">
              <a:noFill/>
              <a:prstDash val="solid"/>
            </a:ln>
            <a:effectLst/>
          </p:spPr>
          <p:txBody>
            <a:bodyPr lIns="180000" rIns="180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TEKST NIVEAUS</a:t>
              </a:r>
            </a:p>
          </p:txBody>
        </p:sp>
        <p:sp>
          <p:nvSpPr>
            <p:cNvPr id="95" name="Textfield placeholder"/>
            <p:cNvSpPr txBox="1">
              <a:spLocks/>
            </p:cNvSpPr>
            <p:nvPr userDrawn="1"/>
          </p:nvSpPr>
          <p:spPr>
            <a:xfrm>
              <a:off x="-2741856" y="2479548"/>
              <a:ext cx="2138640"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
                  <a:schemeClr val="tx1"/>
                </a:buClr>
                <a:buSzPct val="80000"/>
                <a:buFont typeface="Wingdings" pitchFamily="2" charset="2"/>
                <a:buNone/>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Basic text (19 pt.)</a:t>
              </a:r>
            </a:p>
          </p:txBody>
        </p:sp>
        <p:sp>
          <p:nvSpPr>
            <p:cNvPr id="96" name="Ovaal 95"/>
            <p:cNvSpPr/>
            <p:nvPr userDrawn="1"/>
          </p:nvSpPr>
          <p:spPr>
            <a:xfrm>
              <a:off x="-3115235" y="1747541"/>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97" name="Ovaal 96"/>
            <p:cNvSpPr/>
            <p:nvPr userDrawn="1"/>
          </p:nvSpPr>
          <p:spPr>
            <a:xfrm>
              <a:off x="-3115235" y="210087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sp>
          <p:nvSpPr>
            <p:cNvPr id="98" name="Ovaal 97"/>
            <p:cNvSpPr/>
            <p:nvPr userDrawn="1"/>
          </p:nvSpPr>
          <p:spPr>
            <a:xfrm>
              <a:off x="-3115235" y="2454211"/>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3</a:t>
              </a:r>
            </a:p>
          </p:txBody>
        </p:sp>
        <p:sp>
          <p:nvSpPr>
            <p:cNvPr id="99" name="Ovaal 98"/>
            <p:cNvSpPr/>
            <p:nvPr userDrawn="1"/>
          </p:nvSpPr>
          <p:spPr>
            <a:xfrm>
              <a:off x="-3115235" y="280754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4</a:t>
              </a:r>
            </a:p>
          </p:txBody>
        </p:sp>
        <p:sp>
          <p:nvSpPr>
            <p:cNvPr id="100" name="Textfield placeholder"/>
            <p:cNvSpPr txBox="1">
              <a:spLocks/>
            </p:cNvSpPr>
            <p:nvPr userDrawn="1"/>
          </p:nvSpPr>
          <p:spPr>
            <a:xfrm>
              <a:off x="-2726469" y="1769272"/>
              <a:ext cx="2138640"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tx1"/>
                </a:buClr>
                <a:buSzPct val="100000"/>
                <a:buFont typeface="Arial" panose="020B0604020202020204" pitchFamily="34" charset="0"/>
                <a:buChar char="•"/>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Bullet (19 pt.)</a:t>
              </a:r>
            </a:p>
          </p:txBody>
        </p:sp>
        <p:sp>
          <p:nvSpPr>
            <p:cNvPr id="101" name="Textfield placeholder"/>
            <p:cNvSpPr txBox="1">
              <a:spLocks/>
            </p:cNvSpPr>
            <p:nvPr userDrawn="1"/>
          </p:nvSpPr>
          <p:spPr>
            <a:xfrm>
              <a:off x="-2726469" y="2123586"/>
              <a:ext cx="2138640"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tx1"/>
                </a:buClr>
                <a:buSzTx/>
                <a:buFont typeface="Arial" panose="020B0604020202020204" pitchFamily="34" charset="0"/>
                <a:buChar char="•"/>
                <a:tabLst>
                  <a:tab pos="4394200" algn="l"/>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Sub-bullet (19 pt.)</a:t>
              </a:r>
            </a:p>
          </p:txBody>
        </p:sp>
        <p:sp>
          <p:nvSpPr>
            <p:cNvPr id="102" name="Textfield placeholder"/>
            <p:cNvSpPr txBox="1">
              <a:spLocks/>
            </p:cNvSpPr>
            <p:nvPr userDrawn="1"/>
          </p:nvSpPr>
          <p:spPr>
            <a:xfrm>
              <a:off x="-2726469" y="2843119"/>
              <a:ext cx="2138640"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
                  <a:schemeClr val="tx1"/>
                </a:buClr>
                <a:buSzTx/>
                <a:buFont typeface="Arial" panose="020B0604020202020204" pitchFamily="34" charset="0"/>
                <a:buNone/>
                <a:tabLst/>
                <a:defRPr/>
              </a:pPr>
              <a:r>
                <a:rPr kumimoji="0" lang="en-GB" sz="1200" b="1"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Basic sub-header (19 pt.)</a:t>
              </a:r>
            </a:p>
          </p:txBody>
        </p:sp>
        <p:cxnSp>
          <p:nvCxnSpPr>
            <p:cNvPr id="103" name="Rechte verbindingslijn 102"/>
            <p:cNvCxnSpPr/>
            <p:nvPr userDrawn="1"/>
          </p:nvCxnSpPr>
          <p:spPr>
            <a:xfrm>
              <a:off x="-3144627" y="376500"/>
              <a:ext cx="2569889" cy="0"/>
            </a:xfrm>
            <a:prstGeom prst="line">
              <a:avLst/>
            </a:prstGeom>
            <a:noFill/>
            <a:ln w="9525" cap="flat" cmpd="sng" algn="ctr">
              <a:solidFill>
                <a:schemeClr val="tx2"/>
              </a:solidFill>
              <a:prstDash val="solid"/>
            </a:ln>
            <a:effectLst/>
          </p:spPr>
        </p:cxnSp>
        <p:cxnSp>
          <p:nvCxnSpPr>
            <p:cNvPr id="104" name="Rechte verbindingslijn 103"/>
            <p:cNvCxnSpPr/>
            <p:nvPr userDrawn="1"/>
          </p:nvCxnSpPr>
          <p:spPr>
            <a:xfrm>
              <a:off x="-3144627" y="1610333"/>
              <a:ext cx="2556798" cy="0"/>
            </a:xfrm>
            <a:prstGeom prst="line">
              <a:avLst/>
            </a:prstGeom>
            <a:noFill/>
            <a:ln w="9525" cap="flat" cmpd="sng" algn="ctr">
              <a:solidFill>
                <a:schemeClr val="tx2"/>
              </a:solidFill>
              <a:prstDash val="solid"/>
            </a:ln>
            <a:effectLst/>
          </p:spPr>
        </p:cxnSp>
        <p:cxnSp>
          <p:nvCxnSpPr>
            <p:cNvPr id="105" name="Rechte verbindingslijn 104"/>
            <p:cNvCxnSpPr/>
            <p:nvPr userDrawn="1"/>
          </p:nvCxnSpPr>
          <p:spPr>
            <a:xfrm>
              <a:off x="-3144627" y="3242568"/>
              <a:ext cx="2556798" cy="0"/>
            </a:xfrm>
            <a:prstGeom prst="line">
              <a:avLst/>
            </a:prstGeom>
            <a:noFill/>
            <a:ln w="9525" cap="flat" cmpd="sng" algn="ctr">
              <a:solidFill>
                <a:schemeClr val="tx2"/>
              </a:solidFill>
              <a:prstDash val="solid"/>
            </a:ln>
            <a:effectLst/>
          </p:spPr>
        </p:cxnSp>
        <p:pic>
          <p:nvPicPr>
            <p:cNvPr id="106"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 r="75697" b="23577"/>
            <a:stretch/>
          </p:blipFill>
          <p:spPr bwMode="auto">
            <a:xfrm>
              <a:off x="-3133536" y="967488"/>
              <a:ext cx="516568" cy="462110"/>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 name="Picture 4"/>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80548"/>
            <a:stretch/>
          </p:blipFill>
          <p:spPr bwMode="auto">
            <a:xfrm>
              <a:off x="-3139524" y="548389"/>
              <a:ext cx="521012" cy="338492"/>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8" name="Groep 107"/>
            <p:cNvGrpSpPr/>
            <p:nvPr userDrawn="1"/>
          </p:nvGrpSpPr>
          <p:grpSpPr>
            <a:xfrm>
              <a:off x="-2238584" y="512847"/>
              <a:ext cx="409108" cy="427699"/>
              <a:chOff x="-1085063" y="758027"/>
              <a:chExt cx="633799" cy="622540"/>
            </a:xfrm>
          </p:grpSpPr>
          <p:sp>
            <p:nvSpPr>
              <p:cNvPr id="127" name="Afgeronde rechthoek 126"/>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nvGrpSpPr>
              <p:cNvPr id="128" name="Groep 127"/>
              <p:cNvGrpSpPr/>
              <p:nvPr userDrawn="1"/>
            </p:nvGrpSpPr>
            <p:grpSpPr>
              <a:xfrm>
                <a:off x="-977746" y="864082"/>
                <a:ext cx="419166" cy="410430"/>
                <a:chOff x="6366933" y="309013"/>
                <a:chExt cx="1901295" cy="1861668"/>
              </a:xfrm>
              <a:solidFill>
                <a:srgbClr val="000000"/>
              </a:solidFill>
            </p:grpSpPr>
            <p:sp>
              <p:nvSpPr>
                <p:cNvPr id="129" name="Rechthoek 128"/>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0" name="Rechthoek 129"/>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1" name="Rechthoek 130"/>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2" name="Rechthoek 131"/>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3" name="Rechthoek 132"/>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4" name="Rechthoek 133"/>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5" name="Rechthoek 134"/>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6" name="Rechthoek 135"/>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7" name="Rechthoek 136"/>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8" name="Rechthoek 137"/>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9" name="Vrije vorm 138"/>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grpSp>
        <p:grpSp>
          <p:nvGrpSpPr>
            <p:cNvPr id="109" name="Groep 108"/>
            <p:cNvGrpSpPr/>
            <p:nvPr userDrawn="1"/>
          </p:nvGrpSpPr>
          <p:grpSpPr>
            <a:xfrm>
              <a:off x="-2233988" y="1061225"/>
              <a:ext cx="409108" cy="427699"/>
              <a:chOff x="-1845083" y="758027"/>
              <a:chExt cx="633799" cy="622540"/>
            </a:xfrm>
          </p:grpSpPr>
          <p:sp>
            <p:nvSpPr>
              <p:cNvPr id="114" name="Afgeronde rechthoek 113"/>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nvGrpSpPr>
              <p:cNvPr id="115" name="Groep 114"/>
              <p:cNvGrpSpPr/>
              <p:nvPr userDrawn="1"/>
            </p:nvGrpSpPr>
            <p:grpSpPr>
              <a:xfrm>
                <a:off x="-1737766" y="864082"/>
                <a:ext cx="419166" cy="410430"/>
                <a:chOff x="3708400" y="309013"/>
                <a:chExt cx="1901295" cy="1861668"/>
              </a:xfrm>
              <a:solidFill>
                <a:srgbClr val="000000"/>
              </a:solidFill>
            </p:grpSpPr>
            <p:sp>
              <p:nvSpPr>
                <p:cNvPr id="116" name="Rechthoek 115"/>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17" name="Rechthoek 116"/>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18" name="Rechthoek 117"/>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19" name="Rechthoek 118"/>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20" name="Rechthoek 119"/>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21" name="Rechthoek 120"/>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22" name="Rechthoek 121"/>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23" name="Rechthoek 122"/>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24" name="Rechthoek 123"/>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25" name="Rechthoek 124"/>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26" name="Vrije vorm 125"/>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grpSp>
        <p:cxnSp>
          <p:nvCxnSpPr>
            <p:cNvPr id="110" name="Rechte verbindingslijn 109"/>
            <p:cNvCxnSpPr>
              <a:endCxn id="114" idx="1"/>
            </p:cNvCxnSpPr>
            <p:nvPr userDrawn="1"/>
          </p:nvCxnSpPr>
          <p:spPr>
            <a:xfrm>
              <a:off x="-2977008" y="1107166"/>
              <a:ext cx="743020" cy="167909"/>
            </a:xfrm>
            <a:prstGeom prst="line">
              <a:avLst/>
            </a:prstGeom>
            <a:noFill/>
            <a:ln w="9525" cap="flat" cmpd="sng" algn="ctr">
              <a:solidFill>
                <a:schemeClr val="tx2"/>
              </a:solidFill>
              <a:prstDash val="solid"/>
              <a:headEnd type="oval"/>
            </a:ln>
            <a:effectLst/>
          </p:spPr>
        </p:cxnSp>
        <p:cxnSp>
          <p:nvCxnSpPr>
            <p:cNvPr id="111" name="Rechte verbindingslijn 110"/>
            <p:cNvCxnSpPr>
              <a:endCxn id="127" idx="1"/>
            </p:cNvCxnSpPr>
            <p:nvPr userDrawn="1"/>
          </p:nvCxnSpPr>
          <p:spPr>
            <a:xfrm flipV="1">
              <a:off x="-2741856" y="726697"/>
              <a:ext cx="503272" cy="299284"/>
            </a:xfrm>
            <a:prstGeom prst="line">
              <a:avLst/>
            </a:prstGeom>
            <a:noFill/>
            <a:ln w="9525" cap="flat" cmpd="sng" algn="ctr">
              <a:solidFill>
                <a:schemeClr val="tx2"/>
              </a:solidFill>
              <a:prstDash val="solid"/>
              <a:headEnd type="oval"/>
            </a:ln>
            <a:effectLst/>
          </p:spPr>
        </p:cxnSp>
        <p:sp>
          <p:nvSpPr>
            <p:cNvPr id="112" name="Textfield placeholder"/>
            <p:cNvSpPr txBox="1">
              <a:spLocks/>
            </p:cNvSpPr>
            <p:nvPr userDrawn="1"/>
          </p:nvSpPr>
          <p:spPr>
            <a:xfrm>
              <a:off x="-1631706" y="512848"/>
              <a:ext cx="1043877"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en-GB" sz="12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Level up</a:t>
              </a:r>
            </a:p>
          </p:txBody>
        </p:sp>
        <p:sp>
          <p:nvSpPr>
            <p:cNvPr id="113" name="Textfield placeholder"/>
            <p:cNvSpPr txBox="1">
              <a:spLocks/>
            </p:cNvSpPr>
            <p:nvPr userDrawn="1"/>
          </p:nvSpPr>
          <p:spPr>
            <a:xfrm>
              <a:off x="-1631706" y="1061226"/>
              <a:ext cx="1056968"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en-GB" sz="12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Level down</a:t>
              </a:r>
            </a:p>
          </p:txBody>
        </p:sp>
      </p:grpSp>
      <p:grpSp>
        <p:nvGrpSpPr>
          <p:cNvPr id="140" name="Groep 139"/>
          <p:cNvGrpSpPr/>
          <p:nvPr userDrawn="1"/>
        </p:nvGrpSpPr>
        <p:grpSpPr>
          <a:xfrm>
            <a:off x="12309443" y="-100346"/>
            <a:ext cx="2773430" cy="6957092"/>
            <a:chOff x="12309443" y="-100346"/>
            <a:chExt cx="2773430" cy="6957092"/>
          </a:xfrm>
        </p:grpSpPr>
        <p:sp>
          <p:nvSpPr>
            <p:cNvPr id="141" name="Rechthoek 140"/>
            <p:cNvSpPr/>
            <p:nvPr userDrawn="1"/>
          </p:nvSpPr>
          <p:spPr>
            <a:xfrm>
              <a:off x="12309443"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all" spc="0" normalizeH="0" baseline="0" noProof="0" dirty="0" err="1">
                  <a:ln>
                    <a:noFill/>
                  </a:ln>
                  <a:solidFill>
                    <a:schemeClr val="tx2"/>
                  </a:solidFill>
                  <a:effectLst/>
                  <a:uLnTx/>
                  <a:uFillTx/>
                  <a:latin typeface="Segoe UI Light" panose="020B0502040204020203" pitchFamily="34" charset="0"/>
                  <a:cs typeface="Segoe UI Light" panose="020B0502040204020203" pitchFamily="34" charset="0"/>
                </a:rPr>
                <a:t>VIdeo</a:t>
              </a:r>
              <a:r>
                <a:rPr kumimoji="0" lang="nl-NL" sz="1600" b="1" i="0" u="none" strike="noStrike" kern="0" cap="all"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 INVOEGEN</a:t>
              </a:r>
            </a:p>
          </p:txBody>
        </p:sp>
        <p:sp>
          <p:nvSpPr>
            <p:cNvPr id="142" name="Tekstvak 33"/>
            <p:cNvSpPr txBox="1"/>
            <p:nvPr userDrawn="1"/>
          </p:nvSpPr>
          <p:spPr>
            <a:xfrm>
              <a:off x="12496328" y="888538"/>
              <a:ext cx="255695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Klik op het icoon om een video</a:t>
              </a:r>
              <a:b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in te voegen</a:t>
              </a:r>
              <a:endPar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43" name="Tekstvak 33"/>
            <p:cNvSpPr txBox="1"/>
            <p:nvPr userDrawn="1"/>
          </p:nvSpPr>
          <p:spPr>
            <a:xfrm>
              <a:off x="12496666" y="2792939"/>
              <a:ext cx="2556613"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Selecteer</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de video die u wilt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endParaRPr kumimoji="0" lang="nl-NL"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44" name="Ovaal 143"/>
            <p:cNvSpPr/>
            <p:nvPr userDrawn="1"/>
          </p:nvSpPr>
          <p:spPr>
            <a:xfrm>
              <a:off x="1249829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45" name="Ovaal 144"/>
            <p:cNvSpPr/>
            <p:nvPr userDrawn="1"/>
          </p:nvSpPr>
          <p:spPr>
            <a:xfrm>
              <a:off x="1249829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146" name="Rechte verbindingslijn 145"/>
            <p:cNvCxnSpPr/>
            <p:nvPr userDrawn="1"/>
          </p:nvCxnSpPr>
          <p:spPr>
            <a:xfrm>
              <a:off x="12485780" y="288269"/>
              <a:ext cx="2556613" cy="0"/>
            </a:xfrm>
            <a:prstGeom prst="line">
              <a:avLst/>
            </a:prstGeom>
            <a:noFill/>
            <a:ln w="9525" cap="flat" cmpd="sng" algn="ctr">
              <a:solidFill>
                <a:schemeClr val="tx2"/>
              </a:solidFill>
              <a:prstDash val="solid"/>
            </a:ln>
            <a:effectLst/>
          </p:spPr>
        </p:cxnSp>
        <p:cxnSp>
          <p:nvCxnSpPr>
            <p:cNvPr id="147" name="Rechte verbindingslijn 146"/>
            <p:cNvCxnSpPr/>
            <p:nvPr userDrawn="1"/>
          </p:nvCxnSpPr>
          <p:spPr>
            <a:xfrm>
              <a:off x="12485441" y="2167521"/>
              <a:ext cx="2556952" cy="0"/>
            </a:xfrm>
            <a:prstGeom prst="line">
              <a:avLst/>
            </a:prstGeom>
            <a:noFill/>
            <a:ln w="9525" cap="flat" cmpd="sng" algn="ctr">
              <a:solidFill>
                <a:schemeClr val="tx2"/>
              </a:solidFill>
              <a:prstDash val="solid"/>
            </a:ln>
            <a:effectLst/>
          </p:spPr>
        </p:cxnSp>
        <p:cxnSp>
          <p:nvCxnSpPr>
            <p:cNvPr id="148" name="Rechte verbindingslijn 147"/>
            <p:cNvCxnSpPr/>
            <p:nvPr userDrawn="1"/>
          </p:nvCxnSpPr>
          <p:spPr>
            <a:xfrm>
              <a:off x="12485780" y="4022832"/>
              <a:ext cx="2556613" cy="0"/>
            </a:xfrm>
            <a:prstGeom prst="line">
              <a:avLst/>
            </a:prstGeom>
            <a:noFill/>
            <a:ln w="9525" cap="flat" cmpd="sng" algn="ctr">
              <a:solidFill>
                <a:schemeClr val="tx2"/>
              </a:solidFill>
              <a:prstDash val="solid"/>
            </a:ln>
            <a:effectLst/>
          </p:spPr>
        </p:cxnSp>
        <p:sp>
          <p:nvSpPr>
            <p:cNvPr id="149" name="Tekstvak 33"/>
            <p:cNvSpPr txBox="1"/>
            <p:nvPr userDrawn="1"/>
          </p:nvSpPr>
          <p:spPr>
            <a:xfrm>
              <a:off x="12498296" y="4699049"/>
              <a:ext cx="2544098" cy="9524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Als</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u de video wilt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schalen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b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of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verslepen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ga</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naar</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b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Hulpmiddelen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voor</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lang="en-US" sz="1200" b="1" kern="0" dirty="0">
                  <a:latin typeface="Segoe UI Light" panose="020B0502040204020203" pitchFamily="34" charset="0"/>
                  <a:cs typeface="Segoe UI Light" panose="020B0502040204020203" pitchFamily="34" charset="0"/>
                </a:rPr>
                <a:t>video</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b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Bijsnijden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endParaRPr kumimoji="0" lang="nl-NL"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50" name="Ovaal 149"/>
            <p:cNvSpPr/>
            <p:nvPr userDrawn="1"/>
          </p:nvSpPr>
          <p:spPr>
            <a:xfrm>
              <a:off x="12498295" y="418275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3</a:t>
              </a:r>
              <a:endPar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endParaRPr>
            </a:p>
          </p:txBody>
        </p:sp>
        <p:cxnSp>
          <p:nvCxnSpPr>
            <p:cNvPr id="151" name="Rechte verbindingslijn 150"/>
            <p:cNvCxnSpPr/>
            <p:nvPr userDrawn="1"/>
          </p:nvCxnSpPr>
          <p:spPr>
            <a:xfrm>
              <a:off x="12485780" y="6856746"/>
              <a:ext cx="2556613" cy="0"/>
            </a:xfrm>
            <a:prstGeom prst="line">
              <a:avLst/>
            </a:prstGeom>
            <a:noFill/>
            <a:ln w="9525" cap="flat" cmpd="sng" algn="ctr">
              <a:solidFill>
                <a:schemeClr val="tx2"/>
              </a:solidFill>
              <a:prstDash val="solid"/>
            </a:ln>
            <a:effectLst/>
          </p:spPr>
        </p:cxnSp>
        <p:grpSp>
          <p:nvGrpSpPr>
            <p:cNvPr id="152" name="Video icoon"/>
            <p:cNvGrpSpPr/>
            <p:nvPr/>
          </p:nvGrpSpPr>
          <p:grpSpPr>
            <a:xfrm>
              <a:off x="12498674" y="1474362"/>
              <a:ext cx="510875" cy="521956"/>
              <a:chOff x="10510560" y="2589326"/>
              <a:chExt cx="939297" cy="959670"/>
            </a:xfrm>
          </p:grpSpPr>
          <p:sp>
            <p:nvSpPr>
              <p:cNvPr id="166" name="Ovaal 165"/>
              <p:cNvSpPr/>
              <p:nvPr userDrawn="1"/>
            </p:nvSpPr>
            <p:spPr>
              <a:xfrm>
                <a:off x="10565049" y="2589326"/>
                <a:ext cx="769780" cy="769780"/>
              </a:xfrm>
              <a:prstGeom prst="ellipse">
                <a:avLst/>
              </a:prstGeom>
              <a:gradFill flip="none" rotWithShape="1">
                <a:gsLst>
                  <a:gs pos="53000">
                    <a:srgbClr val="1D1D1B">
                      <a:lumMod val="25000"/>
                      <a:lumOff val="75000"/>
                    </a:srgbClr>
                  </a:gs>
                  <a:gs pos="100000">
                    <a:srgbClr val="1D1D1B">
                      <a:lumMod val="50000"/>
                      <a:lumOff val="50000"/>
                    </a:srgbClr>
                  </a:gs>
                </a:gsLst>
                <a:lin ang="8100000" scaled="1"/>
                <a:tileRect/>
              </a:gradFill>
              <a:ln w="19050" cap="flat" cmpd="sng" algn="ctr">
                <a:solidFill>
                  <a:srgbClr val="FFFFFF">
                    <a:lumMod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67" name="Ovaal 166"/>
              <p:cNvSpPr/>
              <p:nvPr userDrawn="1"/>
            </p:nvSpPr>
            <p:spPr>
              <a:xfrm>
                <a:off x="10646722" y="2589326"/>
                <a:ext cx="769780" cy="769780"/>
              </a:xfrm>
              <a:prstGeom prst="ellipse">
                <a:avLst/>
              </a:prstGeom>
              <a:gradFill>
                <a:gsLst>
                  <a:gs pos="0">
                    <a:srgbClr val="1D1D1B">
                      <a:lumMod val="10000"/>
                      <a:lumOff val="90000"/>
                    </a:srgbClr>
                  </a:gs>
                  <a:gs pos="100000">
                    <a:srgbClr val="1D1D1B">
                      <a:lumMod val="25000"/>
                      <a:lumOff val="75000"/>
                    </a:srgbClr>
                  </a:gs>
                </a:gsLst>
                <a:lin ang="8100000" scaled="1"/>
              </a:gradFill>
              <a:ln w="19050" cap="flat" cmpd="sng" algn="ctr">
                <a:solidFill>
                  <a:srgbClr val="FFFFFF">
                    <a:lumMod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grpSp>
            <p:nvGrpSpPr>
              <p:cNvPr id="168" name="Groep 167"/>
              <p:cNvGrpSpPr/>
              <p:nvPr userDrawn="1"/>
            </p:nvGrpSpPr>
            <p:grpSpPr>
              <a:xfrm>
                <a:off x="10704223" y="2644466"/>
                <a:ext cx="655000" cy="631020"/>
                <a:chOff x="10707687" y="2647930"/>
                <a:chExt cx="655000" cy="631020"/>
              </a:xfrm>
            </p:grpSpPr>
            <p:sp>
              <p:nvSpPr>
                <p:cNvPr id="171" name="Ovaal 170"/>
                <p:cNvSpPr/>
                <p:nvPr userDrawn="1"/>
              </p:nvSpPr>
              <p:spPr>
                <a:xfrm>
                  <a:off x="10923711" y="2647930"/>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72" name="Ovaal 171"/>
                <p:cNvSpPr/>
                <p:nvPr userDrawn="1"/>
              </p:nvSpPr>
              <p:spPr>
                <a:xfrm>
                  <a:off x="10707687" y="2800330"/>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73" name="Ovaal 172"/>
                <p:cNvSpPr/>
                <p:nvPr userDrawn="1"/>
              </p:nvSpPr>
              <p:spPr>
                <a:xfrm>
                  <a:off x="11146663" y="2800330"/>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74" name="Ovaal 173"/>
                <p:cNvSpPr/>
                <p:nvPr userDrawn="1"/>
              </p:nvSpPr>
              <p:spPr>
                <a:xfrm>
                  <a:off x="10793802" y="3062926"/>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75" name="Ovaal 174"/>
                <p:cNvSpPr/>
                <p:nvPr userDrawn="1"/>
              </p:nvSpPr>
              <p:spPr>
                <a:xfrm>
                  <a:off x="11067727" y="3062926"/>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76" name="Ovaal 175"/>
                <p:cNvSpPr/>
                <p:nvPr userDrawn="1"/>
              </p:nvSpPr>
              <p:spPr>
                <a:xfrm>
                  <a:off x="10953403" y="2892430"/>
                  <a:ext cx="170496" cy="170496"/>
                </a:xfrm>
                <a:prstGeom prst="ellipse">
                  <a:avLst/>
                </a:prstGeom>
                <a:gradFill>
                  <a:gsLst>
                    <a:gs pos="0">
                      <a:srgbClr val="1D1D1B">
                        <a:lumMod val="10000"/>
                        <a:lumOff val="90000"/>
                      </a:srgbClr>
                    </a:gs>
                    <a:gs pos="100000">
                      <a:srgbClr val="1D1D1B">
                        <a:lumMod val="25000"/>
                        <a:lumOff val="75000"/>
                      </a:srgbClr>
                    </a:gs>
                  </a:gsLst>
                  <a:path path="circle">
                    <a:fillToRect l="100000" t="100000"/>
                  </a:path>
                </a:gradFill>
                <a:ln w="25400" cap="flat" cmpd="sng" algn="ctr">
                  <a:solidFill>
                    <a:srgbClr val="FFFFFF">
                      <a:lumMod val="65000"/>
                      <a:alpha val="38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grpSp>
          <p:sp>
            <p:nvSpPr>
              <p:cNvPr id="169" name="Rechthoek 10"/>
              <p:cNvSpPr/>
              <p:nvPr userDrawn="1"/>
            </p:nvSpPr>
            <p:spPr>
              <a:xfrm>
                <a:off x="10510560" y="3140981"/>
                <a:ext cx="939297" cy="408015"/>
              </a:xfrm>
              <a:custGeom>
                <a:avLst/>
                <a:gdLst>
                  <a:gd name="connsiteX0" fmla="*/ 0 w 1129820"/>
                  <a:gd name="connsiteY0" fmla="*/ 0 h 386313"/>
                  <a:gd name="connsiteX1" fmla="*/ 1129820 w 1129820"/>
                  <a:gd name="connsiteY1" fmla="*/ 0 h 386313"/>
                  <a:gd name="connsiteX2" fmla="*/ 1129820 w 1129820"/>
                  <a:gd name="connsiteY2" fmla="*/ 386313 h 386313"/>
                  <a:gd name="connsiteX3" fmla="*/ 0 w 1129820"/>
                  <a:gd name="connsiteY3" fmla="*/ 386313 h 386313"/>
                  <a:gd name="connsiteX4" fmla="*/ 0 w 1129820"/>
                  <a:gd name="connsiteY4" fmla="*/ 0 h 386313"/>
                  <a:gd name="connsiteX0" fmla="*/ 145473 w 1129820"/>
                  <a:gd name="connsiteY0" fmla="*/ 0 h 427876"/>
                  <a:gd name="connsiteX1" fmla="*/ 1129820 w 1129820"/>
                  <a:gd name="connsiteY1" fmla="*/ 41563 h 427876"/>
                  <a:gd name="connsiteX2" fmla="*/ 1129820 w 1129820"/>
                  <a:gd name="connsiteY2" fmla="*/ 427876 h 427876"/>
                  <a:gd name="connsiteX3" fmla="*/ 0 w 1129820"/>
                  <a:gd name="connsiteY3" fmla="*/ 427876 h 427876"/>
                  <a:gd name="connsiteX4" fmla="*/ 145473 w 1129820"/>
                  <a:gd name="connsiteY4" fmla="*/ 0 h 427876"/>
                  <a:gd name="connsiteX0" fmla="*/ 145473 w 1129820"/>
                  <a:gd name="connsiteY0" fmla="*/ 0 h 427876"/>
                  <a:gd name="connsiteX1" fmla="*/ 1129820 w 1129820"/>
                  <a:gd name="connsiteY1" fmla="*/ 41563 h 427876"/>
                  <a:gd name="connsiteX2" fmla="*/ 1129820 w 1129820"/>
                  <a:gd name="connsiteY2" fmla="*/ 427876 h 427876"/>
                  <a:gd name="connsiteX3" fmla="*/ 0 w 1129820"/>
                  <a:gd name="connsiteY3" fmla="*/ 427876 h 427876"/>
                  <a:gd name="connsiteX4" fmla="*/ 145473 w 1129820"/>
                  <a:gd name="connsiteY4" fmla="*/ 0 h 427876"/>
                  <a:gd name="connsiteX0" fmla="*/ 33864 w 1018211"/>
                  <a:gd name="connsiteY0" fmla="*/ 0 h 427876"/>
                  <a:gd name="connsiteX1" fmla="*/ 1018211 w 1018211"/>
                  <a:gd name="connsiteY1" fmla="*/ 41563 h 427876"/>
                  <a:gd name="connsiteX2" fmla="*/ 1018211 w 1018211"/>
                  <a:gd name="connsiteY2" fmla="*/ 427876 h 427876"/>
                  <a:gd name="connsiteX3" fmla="*/ 151628 w 1018211"/>
                  <a:gd name="connsiteY3" fmla="*/ 310112 h 427876"/>
                  <a:gd name="connsiteX4" fmla="*/ 33864 w 1018211"/>
                  <a:gd name="connsiteY4" fmla="*/ 0 h 427876"/>
                  <a:gd name="connsiteX0" fmla="*/ 100890 w 1085237"/>
                  <a:gd name="connsiteY0" fmla="*/ 0 h 427876"/>
                  <a:gd name="connsiteX1" fmla="*/ 1085237 w 1085237"/>
                  <a:gd name="connsiteY1" fmla="*/ 41563 h 427876"/>
                  <a:gd name="connsiteX2" fmla="*/ 1085237 w 1085237"/>
                  <a:gd name="connsiteY2" fmla="*/ 427876 h 427876"/>
                  <a:gd name="connsiteX3" fmla="*/ 218654 w 1085237"/>
                  <a:gd name="connsiteY3" fmla="*/ 310112 h 427876"/>
                  <a:gd name="connsiteX4" fmla="*/ 100890 w 1085237"/>
                  <a:gd name="connsiteY4" fmla="*/ 0 h 427876"/>
                  <a:gd name="connsiteX0" fmla="*/ 103919 w 1081338"/>
                  <a:gd name="connsiteY0" fmla="*/ 0 h 448658"/>
                  <a:gd name="connsiteX1" fmla="*/ 1081338 w 1081338"/>
                  <a:gd name="connsiteY1" fmla="*/ 62345 h 448658"/>
                  <a:gd name="connsiteX2" fmla="*/ 1081338 w 1081338"/>
                  <a:gd name="connsiteY2" fmla="*/ 448658 h 448658"/>
                  <a:gd name="connsiteX3" fmla="*/ 214755 w 1081338"/>
                  <a:gd name="connsiteY3" fmla="*/ 330894 h 448658"/>
                  <a:gd name="connsiteX4" fmla="*/ 103919 w 1081338"/>
                  <a:gd name="connsiteY4" fmla="*/ 0 h 448658"/>
                  <a:gd name="connsiteX0" fmla="*/ 123695 w 1101114"/>
                  <a:gd name="connsiteY0" fmla="*/ 0 h 448658"/>
                  <a:gd name="connsiteX1" fmla="*/ 1101114 w 1101114"/>
                  <a:gd name="connsiteY1" fmla="*/ 62345 h 448658"/>
                  <a:gd name="connsiteX2" fmla="*/ 1101114 w 1101114"/>
                  <a:gd name="connsiteY2" fmla="*/ 448658 h 448658"/>
                  <a:gd name="connsiteX3" fmla="*/ 234531 w 1101114"/>
                  <a:gd name="connsiteY3" fmla="*/ 330894 h 448658"/>
                  <a:gd name="connsiteX4" fmla="*/ 123695 w 1101114"/>
                  <a:gd name="connsiteY4" fmla="*/ 0 h 448658"/>
                  <a:gd name="connsiteX0" fmla="*/ 123695 w 1101114"/>
                  <a:gd name="connsiteY0" fmla="*/ 0 h 448658"/>
                  <a:gd name="connsiteX1" fmla="*/ 1101114 w 1101114"/>
                  <a:gd name="connsiteY1" fmla="*/ 62345 h 448658"/>
                  <a:gd name="connsiteX2" fmla="*/ 1101114 w 1101114"/>
                  <a:gd name="connsiteY2" fmla="*/ 448658 h 448658"/>
                  <a:gd name="connsiteX3" fmla="*/ 403939 w 1101114"/>
                  <a:gd name="connsiteY3" fmla="*/ 175382 h 448658"/>
                  <a:gd name="connsiteX4" fmla="*/ 234531 w 1101114"/>
                  <a:gd name="connsiteY4" fmla="*/ 330894 h 448658"/>
                  <a:gd name="connsiteX5" fmla="*/ 123695 w 1101114"/>
                  <a:gd name="connsiteY5" fmla="*/ 0 h 448658"/>
                  <a:gd name="connsiteX0" fmla="*/ 123695 w 1101114"/>
                  <a:gd name="connsiteY0" fmla="*/ 4727 h 453385"/>
                  <a:gd name="connsiteX1" fmla="*/ 1101114 w 1101114"/>
                  <a:gd name="connsiteY1" fmla="*/ 67072 h 453385"/>
                  <a:gd name="connsiteX2" fmla="*/ 1101114 w 1101114"/>
                  <a:gd name="connsiteY2" fmla="*/ 453385 h 453385"/>
                  <a:gd name="connsiteX3" fmla="*/ 577120 w 1101114"/>
                  <a:gd name="connsiteY3" fmla="*/ 0 h 453385"/>
                  <a:gd name="connsiteX4" fmla="*/ 234531 w 1101114"/>
                  <a:gd name="connsiteY4" fmla="*/ 335621 h 453385"/>
                  <a:gd name="connsiteX5" fmla="*/ 123695 w 1101114"/>
                  <a:gd name="connsiteY5" fmla="*/ 4727 h 453385"/>
                  <a:gd name="connsiteX0" fmla="*/ 123695 w 1101114"/>
                  <a:gd name="connsiteY0" fmla="*/ 4727 h 453385"/>
                  <a:gd name="connsiteX1" fmla="*/ 1101114 w 1101114"/>
                  <a:gd name="connsiteY1" fmla="*/ 67072 h 453385"/>
                  <a:gd name="connsiteX2" fmla="*/ 1101114 w 1101114"/>
                  <a:gd name="connsiteY2" fmla="*/ 453385 h 453385"/>
                  <a:gd name="connsiteX3" fmla="*/ 577120 w 1101114"/>
                  <a:gd name="connsiteY3" fmla="*/ 0 h 453385"/>
                  <a:gd name="connsiteX4" fmla="*/ 234531 w 1101114"/>
                  <a:gd name="connsiteY4" fmla="*/ 335621 h 453385"/>
                  <a:gd name="connsiteX5" fmla="*/ 123695 w 1101114"/>
                  <a:gd name="connsiteY5" fmla="*/ 4727 h 453385"/>
                  <a:gd name="connsiteX0" fmla="*/ 123695 w 1101114"/>
                  <a:gd name="connsiteY0" fmla="*/ 11654 h 460312"/>
                  <a:gd name="connsiteX1" fmla="*/ 1101114 w 1101114"/>
                  <a:gd name="connsiteY1" fmla="*/ 73999 h 460312"/>
                  <a:gd name="connsiteX2" fmla="*/ 1101114 w 1101114"/>
                  <a:gd name="connsiteY2" fmla="*/ 460312 h 460312"/>
                  <a:gd name="connsiteX3" fmla="*/ 604829 w 1101114"/>
                  <a:gd name="connsiteY3" fmla="*/ 0 h 460312"/>
                  <a:gd name="connsiteX4" fmla="*/ 234531 w 1101114"/>
                  <a:gd name="connsiteY4" fmla="*/ 342548 h 460312"/>
                  <a:gd name="connsiteX5" fmla="*/ 123695 w 1101114"/>
                  <a:gd name="connsiteY5" fmla="*/ 11654 h 460312"/>
                  <a:gd name="connsiteX0" fmla="*/ 123695 w 1101114"/>
                  <a:gd name="connsiteY0" fmla="*/ 11654 h 460312"/>
                  <a:gd name="connsiteX1" fmla="*/ 1101114 w 1101114"/>
                  <a:gd name="connsiteY1" fmla="*/ 73999 h 460312"/>
                  <a:gd name="connsiteX2" fmla="*/ 1101114 w 1101114"/>
                  <a:gd name="connsiteY2" fmla="*/ 460312 h 460312"/>
                  <a:gd name="connsiteX3" fmla="*/ 604829 w 1101114"/>
                  <a:gd name="connsiteY3" fmla="*/ 0 h 460312"/>
                  <a:gd name="connsiteX4" fmla="*/ 234531 w 1101114"/>
                  <a:gd name="connsiteY4" fmla="*/ 342548 h 460312"/>
                  <a:gd name="connsiteX5" fmla="*/ 123695 w 1101114"/>
                  <a:gd name="connsiteY5" fmla="*/ 11654 h 460312"/>
                  <a:gd name="connsiteX0" fmla="*/ 123695 w 1101114"/>
                  <a:gd name="connsiteY0" fmla="*/ 11654 h 460312"/>
                  <a:gd name="connsiteX1" fmla="*/ 1101114 w 1101114"/>
                  <a:gd name="connsiteY1" fmla="*/ 73999 h 460312"/>
                  <a:gd name="connsiteX2" fmla="*/ 1101114 w 1101114"/>
                  <a:gd name="connsiteY2" fmla="*/ 460312 h 460312"/>
                  <a:gd name="connsiteX3" fmla="*/ 604829 w 1101114"/>
                  <a:gd name="connsiteY3" fmla="*/ 0 h 460312"/>
                  <a:gd name="connsiteX4" fmla="*/ 234531 w 1101114"/>
                  <a:gd name="connsiteY4" fmla="*/ 342548 h 460312"/>
                  <a:gd name="connsiteX5" fmla="*/ 123695 w 1101114"/>
                  <a:gd name="connsiteY5" fmla="*/ 11654 h 460312"/>
                  <a:gd name="connsiteX0" fmla="*/ 98893 w 1076312"/>
                  <a:gd name="connsiteY0" fmla="*/ 11654 h 460312"/>
                  <a:gd name="connsiteX1" fmla="*/ 1076312 w 1076312"/>
                  <a:gd name="connsiteY1" fmla="*/ 73999 h 460312"/>
                  <a:gd name="connsiteX2" fmla="*/ 1076312 w 1076312"/>
                  <a:gd name="connsiteY2" fmla="*/ 460312 h 460312"/>
                  <a:gd name="connsiteX3" fmla="*/ 580027 w 1076312"/>
                  <a:gd name="connsiteY3" fmla="*/ 0 h 460312"/>
                  <a:gd name="connsiteX4" fmla="*/ 209729 w 1076312"/>
                  <a:gd name="connsiteY4" fmla="*/ 342548 h 460312"/>
                  <a:gd name="connsiteX5" fmla="*/ 98893 w 1076312"/>
                  <a:gd name="connsiteY5" fmla="*/ 11654 h 460312"/>
                  <a:gd name="connsiteX0" fmla="*/ 103531 w 1080950"/>
                  <a:gd name="connsiteY0" fmla="*/ 11654 h 460312"/>
                  <a:gd name="connsiteX1" fmla="*/ 1080950 w 1080950"/>
                  <a:gd name="connsiteY1" fmla="*/ 73999 h 460312"/>
                  <a:gd name="connsiteX2" fmla="*/ 1080950 w 1080950"/>
                  <a:gd name="connsiteY2" fmla="*/ 460312 h 460312"/>
                  <a:gd name="connsiteX3" fmla="*/ 584665 w 1080950"/>
                  <a:gd name="connsiteY3" fmla="*/ 0 h 460312"/>
                  <a:gd name="connsiteX4" fmla="*/ 200512 w 1080950"/>
                  <a:gd name="connsiteY4" fmla="*/ 342548 h 460312"/>
                  <a:gd name="connsiteX5" fmla="*/ 103531 w 1080950"/>
                  <a:gd name="connsiteY5" fmla="*/ 11654 h 460312"/>
                  <a:gd name="connsiteX0" fmla="*/ 103531 w 1080950"/>
                  <a:gd name="connsiteY0" fmla="*/ 11654 h 460312"/>
                  <a:gd name="connsiteX1" fmla="*/ 1080950 w 1080950"/>
                  <a:gd name="connsiteY1" fmla="*/ 73999 h 460312"/>
                  <a:gd name="connsiteX2" fmla="*/ 1080950 w 1080950"/>
                  <a:gd name="connsiteY2" fmla="*/ 460312 h 460312"/>
                  <a:gd name="connsiteX3" fmla="*/ 584665 w 1080950"/>
                  <a:gd name="connsiteY3" fmla="*/ 0 h 460312"/>
                  <a:gd name="connsiteX4" fmla="*/ 200512 w 1080950"/>
                  <a:gd name="connsiteY4" fmla="*/ 342548 h 460312"/>
                  <a:gd name="connsiteX5" fmla="*/ 103531 w 1080950"/>
                  <a:gd name="connsiteY5" fmla="*/ 11654 h 460312"/>
                  <a:gd name="connsiteX0" fmla="*/ 115967 w 1093386"/>
                  <a:gd name="connsiteY0" fmla="*/ 11654 h 460312"/>
                  <a:gd name="connsiteX1" fmla="*/ 1093386 w 1093386"/>
                  <a:gd name="connsiteY1" fmla="*/ 73999 h 460312"/>
                  <a:gd name="connsiteX2" fmla="*/ 1093386 w 1093386"/>
                  <a:gd name="connsiteY2" fmla="*/ 460312 h 460312"/>
                  <a:gd name="connsiteX3" fmla="*/ 597101 w 1093386"/>
                  <a:gd name="connsiteY3" fmla="*/ 0 h 460312"/>
                  <a:gd name="connsiteX4" fmla="*/ 212948 w 1093386"/>
                  <a:gd name="connsiteY4" fmla="*/ 342548 h 460312"/>
                  <a:gd name="connsiteX5" fmla="*/ 115967 w 1093386"/>
                  <a:gd name="connsiteY5" fmla="*/ 11654 h 460312"/>
                  <a:gd name="connsiteX0" fmla="*/ 115967 w 1093386"/>
                  <a:gd name="connsiteY0" fmla="*/ 11654 h 460312"/>
                  <a:gd name="connsiteX1" fmla="*/ 1093386 w 1093386"/>
                  <a:gd name="connsiteY1" fmla="*/ 73999 h 460312"/>
                  <a:gd name="connsiteX2" fmla="*/ 1093386 w 1093386"/>
                  <a:gd name="connsiteY2" fmla="*/ 460312 h 460312"/>
                  <a:gd name="connsiteX3" fmla="*/ 597101 w 1093386"/>
                  <a:gd name="connsiteY3" fmla="*/ 0 h 460312"/>
                  <a:gd name="connsiteX4" fmla="*/ 212948 w 1093386"/>
                  <a:gd name="connsiteY4" fmla="*/ 342548 h 460312"/>
                  <a:gd name="connsiteX5" fmla="*/ 115967 w 1093386"/>
                  <a:gd name="connsiteY5" fmla="*/ 11654 h 460312"/>
                  <a:gd name="connsiteX0" fmla="*/ 76283 w 1053702"/>
                  <a:gd name="connsiteY0" fmla="*/ 32436 h 481094"/>
                  <a:gd name="connsiteX1" fmla="*/ 1053702 w 1053702"/>
                  <a:gd name="connsiteY1" fmla="*/ 94781 h 481094"/>
                  <a:gd name="connsiteX2" fmla="*/ 1053702 w 1053702"/>
                  <a:gd name="connsiteY2" fmla="*/ 481094 h 481094"/>
                  <a:gd name="connsiteX3" fmla="*/ 640544 w 1053702"/>
                  <a:gd name="connsiteY3" fmla="*/ 0 h 481094"/>
                  <a:gd name="connsiteX4" fmla="*/ 173264 w 1053702"/>
                  <a:gd name="connsiteY4" fmla="*/ 363330 h 481094"/>
                  <a:gd name="connsiteX5" fmla="*/ 76283 w 1053702"/>
                  <a:gd name="connsiteY5" fmla="*/ 32436 h 481094"/>
                  <a:gd name="connsiteX0" fmla="*/ 108719 w 1086138"/>
                  <a:gd name="connsiteY0" fmla="*/ 32436 h 481094"/>
                  <a:gd name="connsiteX1" fmla="*/ 1086138 w 1086138"/>
                  <a:gd name="connsiteY1" fmla="*/ 94781 h 481094"/>
                  <a:gd name="connsiteX2" fmla="*/ 1086138 w 1086138"/>
                  <a:gd name="connsiteY2" fmla="*/ 481094 h 481094"/>
                  <a:gd name="connsiteX3" fmla="*/ 672980 w 1086138"/>
                  <a:gd name="connsiteY3" fmla="*/ 0 h 481094"/>
                  <a:gd name="connsiteX4" fmla="*/ 205700 w 1086138"/>
                  <a:gd name="connsiteY4" fmla="*/ 363330 h 481094"/>
                  <a:gd name="connsiteX5" fmla="*/ 108719 w 1086138"/>
                  <a:gd name="connsiteY5" fmla="*/ 32436 h 481094"/>
                  <a:gd name="connsiteX0" fmla="*/ 108719 w 1086138"/>
                  <a:gd name="connsiteY0" fmla="*/ 32436 h 481094"/>
                  <a:gd name="connsiteX1" fmla="*/ 1086138 w 1086138"/>
                  <a:gd name="connsiteY1" fmla="*/ 94781 h 481094"/>
                  <a:gd name="connsiteX2" fmla="*/ 1086138 w 1086138"/>
                  <a:gd name="connsiteY2" fmla="*/ 481094 h 481094"/>
                  <a:gd name="connsiteX3" fmla="*/ 672980 w 1086138"/>
                  <a:gd name="connsiteY3" fmla="*/ 0 h 481094"/>
                  <a:gd name="connsiteX4" fmla="*/ 205700 w 1086138"/>
                  <a:gd name="connsiteY4" fmla="*/ 363330 h 481094"/>
                  <a:gd name="connsiteX5" fmla="*/ 108719 w 1086138"/>
                  <a:gd name="connsiteY5" fmla="*/ 32436 h 481094"/>
                  <a:gd name="connsiteX0" fmla="*/ 108719 w 1210829"/>
                  <a:gd name="connsiteY0" fmla="*/ 32436 h 481094"/>
                  <a:gd name="connsiteX1" fmla="*/ 1210829 w 1210829"/>
                  <a:gd name="connsiteY1" fmla="*/ 351090 h 481094"/>
                  <a:gd name="connsiteX2" fmla="*/ 1086138 w 1210829"/>
                  <a:gd name="connsiteY2" fmla="*/ 481094 h 481094"/>
                  <a:gd name="connsiteX3" fmla="*/ 672980 w 1210829"/>
                  <a:gd name="connsiteY3" fmla="*/ 0 h 481094"/>
                  <a:gd name="connsiteX4" fmla="*/ 205700 w 1210829"/>
                  <a:gd name="connsiteY4" fmla="*/ 363330 h 481094"/>
                  <a:gd name="connsiteX5" fmla="*/ 108719 w 1210829"/>
                  <a:gd name="connsiteY5" fmla="*/ 32436 h 481094"/>
                  <a:gd name="connsiteX0" fmla="*/ 108719 w 1210829"/>
                  <a:gd name="connsiteY0" fmla="*/ 32436 h 367783"/>
                  <a:gd name="connsiteX1" fmla="*/ 1210829 w 1210829"/>
                  <a:gd name="connsiteY1" fmla="*/ 351090 h 367783"/>
                  <a:gd name="connsiteX2" fmla="*/ 996084 w 1210829"/>
                  <a:gd name="connsiteY2" fmla="*/ 30822 h 367783"/>
                  <a:gd name="connsiteX3" fmla="*/ 672980 w 1210829"/>
                  <a:gd name="connsiteY3" fmla="*/ 0 h 367783"/>
                  <a:gd name="connsiteX4" fmla="*/ 205700 w 1210829"/>
                  <a:gd name="connsiteY4" fmla="*/ 363330 h 367783"/>
                  <a:gd name="connsiteX5" fmla="*/ 108719 w 1210829"/>
                  <a:gd name="connsiteY5" fmla="*/ 32436 h 367783"/>
                  <a:gd name="connsiteX0" fmla="*/ 108719 w 996084"/>
                  <a:gd name="connsiteY0" fmla="*/ 32436 h 600471"/>
                  <a:gd name="connsiteX1" fmla="*/ 899101 w 996084"/>
                  <a:gd name="connsiteY1" fmla="*/ 600471 h 600471"/>
                  <a:gd name="connsiteX2" fmla="*/ 996084 w 996084"/>
                  <a:gd name="connsiteY2" fmla="*/ 30822 h 600471"/>
                  <a:gd name="connsiteX3" fmla="*/ 672980 w 996084"/>
                  <a:gd name="connsiteY3" fmla="*/ 0 h 600471"/>
                  <a:gd name="connsiteX4" fmla="*/ 205700 w 996084"/>
                  <a:gd name="connsiteY4" fmla="*/ 363330 h 600471"/>
                  <a:gd name="connsiteX5" fmla="*/ 108719 w 996084"/>
                  <a:gd name="connsiteY5" fmla="*/ 32436 h 600471"/>
                  <a:gd name="connsiteX0" fmla="*/ 108719 w 899101"/>
                  <a:gd name="connsiteY0" fmla="*/ 32436 h 600471"/>
                  <a:gd name="connsiteX1" fmla="*/ 899101 w 899101"/>
                  <a:gd name="connsiteY1" fmla="*/ 600471 h 600471"/>
                  <a:gd name="connsiteX2" fmla="*/ 767484 w 899101"/>
                  <a:gd name="connsiteY2" fmla="*/ 391040 h 600471"/>
                  <a:gd name="connsiteX3" fmla="*/ 672980 w 899101"/>
                  <a:gd name="connsiteY3" fmla="*/ 0 h 600471"/>
                  <a:gd name="connsiteX4" fmla="*/ 205700 w 899101"/>
                  <a:gd name="connsiteY4" fmla="*/ 363330 h 600471"/>
                  <a:gd name="connsiteX5" fmla="*/ 108719 w 899101"/>
                  <a:gd name="connsiteY5" fmla="*/ 32436 h 600471"/>
                  <a:gd name="connsiteX0" fmla="*/ 108719 w 923424"/>
                  <a:gd name="connsiteY0" fmla="*/ 32436 h 600471"/>
                  <a:gd name="connsiteX1" fmla="*/ 899101 w 923424"/>
                  <a:gd name="connsiteY1" fmla="*/ 600471 h 600471"/>
                  <a:gd name="connsiteX2" fmla="*/ 767484 w 923424"/>
                  <a:gd name="connsiteY2" fmla="*/ 391040 h 600471"/>
                  <a:gd name="connsiteX3" fmla="*/ 672980 w 923424"/>
                  <a:gd name="connsiteY3" fmla="*/ 0 h 600471"/>
                  <a:gd name="connsiteX4" fmla="*/ 205700 w 923424"/>
                  <a:gd name="connsiteY4" fmla="*/ 363330 h 600471"/>
                  <a:gd name="connsiteX5" fmla="*/ 108719 w 923424"/>
                  <a:gd name="connsiteY5" fmla="*/ 32436 h 600471"/>
                  <a:gd name="connsiteX0" fmla="*/ 108719 w 925266"/>
                  <a:gd name="connsiteY0" fmla="*/ 34821 h 602856"/>
                  <a:gd name="connsiteX1" fmla="*/ 899101 w 925266"/>
                  <a:gd name="connsiteY1" fmla="*/ 602856 h 602856"/>
                  <a:gd name="connsiteX2" fmla="*/ 767484 w 925266"/>
                  <a:gd name="connsiteY2" fmla="*/ 393425 h 602856"/>
                  <a:gd name="connsiteX3" fmla="*/ 672980 w 925266"/>
                  <a:gd name="connsiteY3" fmla="*/ 2385 h 602856"/>
                  <a:gd name="connsiteX4" fmla="*/ 205700 w 925266"/>
                  <a:gd name="connsiteY4" fmla="*/ 365715 h 602856"/>
                  <a:gd name="connsiteX5" fmla="*/ 108719 w 925266"/>
                  <a:gd name="connsiteY5" fmla="*/ 34821 h 602856"/>
                  <a:gd name="connsiteX0" fmla="*/ 108719 w 934847"/>
                  <a:gd name="connsiteY0" fmla="*/ 32442 h 600477"/>
                  <a:gd name="connsiteX1" fmla="*/ 899101 w 934847"/>
                  <a:gd name="connsiteY1" fmla="*/ 600477 h 600477"/>
                  <a:gd name="connsiteX2" fmla="*/ 767484 w 934847"/>
                  <a:gd name="connsiteY2" fmla="*/ 391046 h 600477"/>
                  <a:gd name="connsiteX3" fmla="*/ 672980 w 934847"/>
                  <a:gd name="connsiteY3" fmla="*/ 6 h 600477"/>
                  <a:gd name="connsiteX4" fmla="*/ 205700 w 934847"/>
                  <a:gd name="connsiteY4" fmla="*/ 363336 h 600477"/>
                  <a:gd name="connsiteX5" fmla="*/ 108719 w 934847"/>
                  <a:gd name="connsiteY5" fmla="*/ 32442 h 600477"/>
                  <a:gd name="connsiteX0" fmla="*/ 108719 w 922877"/>
                  <a:gd name="connsiteY0" fmla="*/ 32442 h 600477"/>
                  <a:gd name="connsiteX1" fmla="*/ 899101 w 922877"/>
                  <a:gd name="connsiteY1" fmla="*/ 600477 h 600477"/>
                  <a:gd name="connsiteX2" fmla="*/ 767484 w 922877"/>
                  <a:gd name="connsiteY2" fmla="*/ 391046 h 600477"/>
                  <a:gd name="connsiteX3" fmla="*/ 672980 w 922877"/>
                  <a:gd name="connsiteY3" fmla="*/ 6 h 600477"/>
                  <a:gd name="connsiteX4" fmla="*/ 205700 w 922877"/>
                  <a:gd name="connsiteY4" fmla="*/ 363336 h 600477"/>
                  <a:gd name="connsiteX5" fmla="*/ 108719 w 922877"/>
                  <a:gd name="connsiteY5" fmla="*/ 32442 h 600477"/>
                  <a:gd name="connsiteX0" fmla="*/ 108719 w 940851"/>
                  <a:gd name="connsiteY0" fmla="*/ 32442 h 600477"/>
                  <a:gd name="connsiteX1" fmla="*/ 899101 w 940851"/>
                  <a:gd name="connsiteY1" fmla="*/ 600477 h 600477"/>
                  <a:gd name="connsiteX2" fmla="*/ 767484 w 940851"/>
                  <a:gd name="connsiteY2" fmla="*/ 391046 h 600477"/>
                  <a:gd name="connsiteX3" fmla="*/ 672980 w 940851"/>
                  <a:gd name="connsiteY3" fmla="*/ 6 h 600477"/>
                  <a:gd name="connsiteX4" fmla="*/ 205700 w 940851"/>
                  <a:gd name="connsiteY4" fmla="*/ 363336 h 600477"/>
                  <a:gd name="connsiteX5" fmla="*/ 108719 w 940851"/>
                  <a:gd name="connsiteY5" fmla="*/ 32442 h 600477"/>
                  <a:gd name="connsiteX0" fmla="*/ 108719 w 942823"/>
                  <a:gd name="connsiteY0" fmla="*/ 35699 h 603734"/>
                  <a:gd name="connsiteX1" fmla="*/ 899101 w 942823"/>
                  <a:gd name="connsiteY1" fmla="*/ 603734 h 603734"/>
                  <a:gd name="connsiteX2" fmla="*/ 767484 w 942823"/>
                  <a:gd name="connsiteY2" fmla="*/ 394303 h 603734"/>
                  <a:gd name="connsiteX3" fmla="*/ 672980 w 942823"/>
                  <a:gd name="connsiteY3" fmla="*/ 3263 h 603734"/>
                  <a:gd name="connsiteX4" fmla="*/ 205700 w 942823"/>
                  <a:gd name="connsiteY4" fmla="*/ 366593 h 603734"/>
                  <a:gd name="connsiteX5" fmla="*/ 108719 w 942823"/>
                  <a:gd name="connsiteY5" fmla="*/ 35699 h 603734"/>
                  <a:gd name="connsiteX0" fmla="*/ 108719 w 942823"/>
                  <a:gd name="connsiteY0" fmla="*/ 35699 h 603734"/>
                  <a:gd name="connsiteX1" fmla="*/ 899101 w 942823"/>
                  <a:gd name="connsiteY1" fmla="*/ 603734 h 603734"/>
                  <a:gd name="connsiteX2" fmla="*/ 767484 w 942823"/>
                  <a:gd name="connsiteY2" fmla="*/ 394303 h 603734"/>
                  <a:gd name="connsiteX3" fmla="*/ 672980 w 942823"/>
                  <a:gd name="connsiteY3" fmla="*/ 3263 h 603734"/>
                  <a:gd name="connsiteX4" fmla="*/ 205700 w 942823"/>
                  <a:gd name="connsiteY4" fmla="*/ 366593 h 603734"/>
                  <a:gd name="connsiteX5" fmla="*/ 108719 w 942823"/>
                  <a:gd name="connsiteY5" fmla="*/ 35699 h 603734"/>
                  <a:gd name="connsiteX0" fmla="*/ 108719 w 942823"/>
                  <a:gd name="connsiteY0" fmla="*/ 35699 h 394303"/>
                  <a:gd name="connsiteX1" fmla="*/ 635865 w 942823"/>
                  <a:gd name="connsiteY1" fmla="*/ 354352 h 394303"/>
                  <a:gd name="connsiteX2" fmla="*/ 767484 w 942823"/>
                  <a:gd name="connsiteY2" fmla="*/ 394303 h 394303"/>
                  <a:gd name="connsiteX3" fmla="*/ 672980 w 942823"/>
                  <a:gd name="connsiteY3" fmla="*/ 3263 h 394303"/>
                  <a:gd name="connsiteX4" fmla="*/ 205700 w 942823"/>
                  <a:gd name="connsiteY4" fmla="*/ 366593 h 394303"/>
                  <a:gd name="connsiteX5" fmla="*/ 108719 w 942823"/>
                  <a:gd name="connsiteY5"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99206 w 933310"/>
                  <a:gd name="connsiteY0" fmla="*/ 35699 h 394303"/>
                  <a:gd name="connsiteX1" fmla="*/ 233977 w 933310"/>
                  <a:gd name="connsiteY1" fmla="*/ 391193 h 394303"/>
                  <a:gd name="connsiteX2" fmla="*/ 705032 w 933310"/>
                  <a:gd name="connsiteY2" fmla="*/ 30975 h 394303"/>
                  <a:gd name="connsiteX3" fmla="*/ 626352 w 933310"/>
                  <a:gd name="connsiteY3" fmla="*/ 354352 h 394303"/>
                  <a:gd name="connsiteX4" fmla="*/ 757971 w 933310"/>
                  <a:gd name="connsiteY4" fmla="*/ 394303 h 394303"/>
                  <a:gd name="connsiteX5" fmla="*/ 663467 w 933310"/>
                  <a:gd name="connsiteY5" fmla="*/ 3263 h 394303"/>
                  <a:gd name="connsiteX6" fmla="*/ 223896 w 933310"/>
                  <a:gd name="connsiteY6" fmla="*/ 338883 h 394303"/>
                  <a:gd name="connsiteX7" fmla="*/ 99206 w 933310"/>
                  <a:gd name="connsiteY7" fmla="*/ 35699 h 394303"/>
                  <a:gd name="connsiteX0" fmla="*/ 111296 w 945400"/>
                  <a:gd name="connsiteY0" fmla="*/ 35699 h 394303"/>
                  <a:gd name="connsiteX1" fmla="*/ 246067 w 945400"/>
                  <a:gd name="connsiteY1" fmla="*/ 391193 h 394303"/>
                  <a:gd name="connsiteX2" fmla="*/ 717122 w 945400"/>
                  <a:gd name="connsiteY2" fmla="*/ 30975 h 394303"/>
                  <a:gd name="connsiteX3" fmla="*/ 638442 w 945400"/>
                  <a:gd name="connsiteY3" fmla="*/ 354352 h 394303"/>
                  <a:gd name="connsiteX4" fmla="*/ 770061 w 945400"/>
                  <a:gd name="connsiteY4" fmla="*/ 394303 h 394303"/>
                  <a:gd name="connsiteX5" fmla="*/ 675557 w 945400"/>
                  <a:gd name="connsiteY5" fmla="*/ 3263 h 394303"/>
                  <a:gd name="connsiteX6" fmla="*/ 201349 w 945400"/>
                  <a:gd name="connsiteY6" fmla="*/ 380446 h 394303"/>
                  <a:gd name="connsiteX7" fmla="*/ 111296 w 945400"/>
                  <a:gd name="connsiteY7" fmla="*/ 35699 h 394303"/>
                  <a:gd name="connsiteX0" fmla="*/ 111296 w 945400"/>
                  <a:gd name="connsiteY0" fmla="*/ 35699 h 394303"/>
                  <a:gd name="connsiteX1" fmla="*/ 232213 w 945400"/>
                  <a:gd name="connsiteY1" fmla="*/ 328847 h 394303"/>
                  <a:gd name="connsiteX2" fmla="*/ 717122 w 945400"/>
                  <a:gd name="connsiteY2" fmla="*/ 30975 h 394303"/>
                  <a:gd name="connsiteX3" fmla="*/ 638442 w 945400"/>
                  <a:gd name="connsiteY3" fmla="*/ 354352 h 394303"/>
                  <a:gd name="connsiteX4" fmla="*/ 770061 w 945400"/>
                  <a:gd name="connsiteY4" fmla="*/ 394303 h 394303"/>
                  <a:gd name="connsiteX5" fmla="*/ 675557 w 945400"/>
                  <a:gd name="connsiteY5" fmla="*/ 3263 h 394303"/>
                  <a:gd name="connsiteX6" fmla="*/ 201349 w 945400"/>
                  <a:gd name="connsiteY6" fmla="*/ 380446 h 394303"/>
                  <a:gd name="connsiteX7" fmla="*/ 111296 w 945400"/>
                  <a:gd name="connsiteY7" fmla="*/ 35699 h 394303"/>
                  <a:gd name="connsiteX0" fmla="*/ 111296 w 945400"/>
                  <a:gd name="connsiteY0" fmla="*/ 35699 h 394303"/>
                  <a:gd name="connsiteX1" fmla="*/ 232213 w 945400"/>
                  <a:gd name="connsiteY1" fmla="*/ 328847 h 394303"/>
                  <a:gd name="connsiteX2" fmla="*/ 717122 w 945400"/>
                  <a:gd name="connsiteY2" fmla="*/ 30975 h 394303"/>
                  <a:gd name="connsiteX3" fmla="*/ 638442 w 945400"/>
                  <a:gd name="connsiteY3" fmla="*/ 354352 h 394303"/>
                  <a:gd name="connsiteX4" fmla="*/ 770061 w 945400"/>
                  <a:gd name="connsiteY4" fmla="*/ 394303 h 394303"/>
                  <a:gd name="connsiteX5" fmla="*/ 675557 w 945400"/>
                  <a:gd name="connsiteY5" fmla="*/ 3263 h 394303"/>
                  <a:gd name="connsiteX6" fmla="*/ 201349 w 945400"/>
                  <a:gd name="connsiteY6" fmla="*/ 380446 h 394303"/>
                  <a:gd name="connsiteX7" fmla="*/ 111296 w 945400"/>
                  <a:gd name="connsiteY7" fmla="*/ 35699 h 394303"/>
                  <a:gd name="connsiteX0" fmla="*/ 94898 w 929002"/>
                  <a:gd name="connsiteY0" fmla="*/ 35699 h 394303"/>
                  <a:gd name="connsiteX1" fmla="*/ 215815 w 929002"/>
                  <a:gd name="connsiteY1" fmla="*/ 328847 h 394303"/>
                  <a:gd name="connsiteX2" fmla="*/ 700724 w 929002"/>
                  <a:gd name="connsiteY2" fmla="*/ 30975 h 394303"/>
                  <a:gd name="connsiteX3" fmla="*/ 622044 w 929002"/>
                  <a:gd name="connsiteY3" fmla="*/ 354352 h 394303"/>
                  <a:gd name="connsiteX4" fmla="*/ 753663 w 929002"/>
                  <a:gd name="connsiteY4" fmla="*/ 394303 h 394303"/>
                  <a:gd name="connsiteX5" fmla="*/ 659159 w 929002"/>
                  <a:gd name="connsiteY5" fmla="*/ 3263 h 394303"/>
                  <a:gd name="connsiteX6" fmla="*/ 233442 w 929002"/>
                  <a:gd name="connsiteY6" fmla="*/ 380446 h 394303"/>
                  <a:gd name="connsiteX7" fmla="*/ 94898 w 929002"/>
                  <a:gd name="connsiteY7" fmla="*/ 35699 h 394303"/>
                  <a:gd name="connsiteX0" fmla="*/ 98467 w 932571"/>
                  <a:gd name="connsiteY0" fmla="*/ 35699 h 394303"/>
                  <a:gd name="connsiteX1" fmla="*/ 219384 w 932571"/>
                  <a:gd name="connsiteY1" fmla="*/ 328847 h 394303"/>
                  <a:gd name="connsiteX2" fmla="*/ 704293 w 932571"/>
                  <a:gd name="connsiteY2" fmla="*/ 30975 h 394303"/>
                  <a:gd name="connsiteX3" fmla="*/ 625613 w 932571"/>
                  <a:gd name="connsiteY3" fmla="*/ 354352 h 394303"/>
                  <a:gd name="connsiteX4" fmla="*/ 757232 w 932571"/>
                  <a:gd name="connsiteY4" fmla="*/ 394303 h 394303"/>
                  <a:gd name="connsiteX5" fmla="*/ 662728 w 932571"/>
                  <a:gd name="connsiteY5" fmla="*/ 3263 h 394303"/>
                  <a:gd name="connsiteX6" fmla="*/ 237011 w 932571"/>
                  <a:gd name="connsiteY6" fmla="*/ 380446 h 394303"/>
                  <a:gd name="connsiteX7" fmla="*/ 98467 w 932571"/>
                  <a:gd name="connsiteY7" fmla="*/ 35699 h 394303"/>
                  <a:gd name="connsiteX0" fmla="*/ 105342 w 939446"/>
                  <a:gd name="connsiteY0" fmla="*/ 35699 h 394303"/>
                  <a:gd name="connsiteX1" fmla="*/ 226259 w 939446"/>
                  <a:gd name="connsiteY1" fmla="*/ 328847 h 394303"/>
                  <a:gd name="connsiteX2" fmla="*/ 711168 w 939446"/>
                  <a:gd name="connsiteY2" fmla="*/ 30975 h 394303"/>
                  <a:gd name="connsiteX3" fmla="*/ 632488 w 939446"/>
                  <a:gd name="connsiteY3" fmla="*/ 354352 h 394303"/>
                  <a:gd name="connsiteX4" fmla="*/ 764107 w 939446"/>
                  <a:gd name="connsiteY4" fmla="*/ 394303 h 394303"/>
                  <a:gd name="connsiteX5" fmla="*/ 669603 w 939446"/>
                  <a:gd name="connsiteY5" fmla="*/ 3263 h 394303"/>
                  <a:gd name="connsiteX6" fmla="*/ 223105 w 939446"/>
                  <a:gd name="connsiteY6" fmla="*/ 352737 h 394303"/>
                  <a:gd name="connsiteX7" fmla="*/ 105342 w 939446"/>
                  <a:gd name="connsiteY7" fmla="*/ 35699 h 394303"/>
                  <a:gd name="connsiteX0" fmla="*/ 105342 w 939446"/>
                  <a:gd name="connsiteY0" fmla="*/ 35699 h 403258"/>
                  <a:gd name="connsiteX1" fmla="*/ 198550 w 939446"/>
                  <a:gd name="connsiteY1" fmla="*/ 363484 h 403258"/>
                  <a:gd name="connsiteX2" fmla="*/ 711168 w 939446"/>
                  <a:gd name="connsiteY2" fmla="*/ 30975 h 403258"/>
                  <a:gd name="connsiteX3" fmla="*/ 632488 w 939446"/>
                  <a:gd name="connsiteY3" fmla="*/ 354352 h 403258"/>
                  <a:gd name="connsiteX4" fmla="*/ 764107 w 939446"/>
                  <a:gd name="connsiteY4" fmla="*/ 394303 h 403258"/>
                  <a:gd name="connsiteX5" fmla="*/ 669603 w 939446"/>
                  <a:gd name="connsiteY5" fmla="*/ 3263 h 403258"/>
                  <a:gd name="connsiteX6" fmla="*/ 223105 w 939446"/>
                  <a:gd name="connsiteY6" fmla="*/ 352737 h 403258"/>
                  <a:gd name="connsiteX7" fmla="*/ 105342 w 939446"/>
                  <a:gd name="connsiteY7" fmla="*/ 35699 h 403258"/>
                  <a:gd name="connsiteX0" fmla="*/ 105342 w 939446"/>
                  <a:gd name="connsiteY0" fmla="*/ 35699 h 394303"/>
                  <a:gd name="connsiteX1" fmla="*/ 198550 w 939446"/>
                  <a:gd name="connsiteY1" fmla="*/ 363484 h 394303"/>
                  <a:gd name="connsiteX2" fmla="*/ 711168 w 939446"/>
                  <a:gd name="connsiteY2" fmla="*/ 30975 h 394303"/>
                  <a:gd name="connsiteX3" fmla="*/ 632488 w 939446"/>
                  <a:gd name="connsiteY3" fmla="*/ 354352 h 394303"/>
                  <a:gd name="connsiteX4" fmla="*/ 764107 w 939446"/>
                  <a:gd name="connsiteY4" fmla="*/ 394303 h 394303"/>
                  <a:gd name="connsiteX5" fmla="*/ 669603 w 939446"/>
                  <a:gd name="connsiteY5" fmla="*/ 3263 h 394303"/>
                  <a:gd name="connsiteX6" fmla="*/ 223105 w 939446"/>
                  <a:gd name="connsiteY6" fmla="*/ 352737 h 394303"/>
                  <a:gd name="connsiteX7" fmla="*/ 105342 w 939446"/>
                  <a:gd name="connsiteY7" fmla="*/ 35699 h 394303"/>
                  <a:gd name="connsiteX0" fmla="*/ 105342 w 939446"/>
                  <a:gd name="connsiteY0" fmla="*/ 35699 h 394303"/>
                  <a:gd name="connsiteX1" fmla="*/ 198550 w 939446"/>
                  <a:gd name="connsiteY1" fmla="*/ 363484 h 394303"/>
                  <a:gd name="connsiteX2" fmla="*/ 711168 w 939446"/>
                  <a:gd name="connsiteY2" fmla="*/ 30975 h 394303"/>
                  <a:gd name="connsiteX3" fmla="*/ 632488 w 939446"/>
                  <a:gd name="connsiteY3" fmla="*/ 354352 h 394303"/>
                  <a:gd name="connsiteX4" fmla="*/ 764107 w 939446"/>
                  <a:gd name="connsiteY4" fmla="*/ 394303 h 394303"/>
                  <a:gd name="connsiteX5" fmla="*/ 669603 w 939446"/>
                  <a:gd name="connsiteY5" fmla="*/ 3263 h 394303"/>
                  <a:gd name="connsiteX6" fmla="*/ 223105 w 939446"/>
                  <a:gd name="connsiteY6" fmla="*/ 352737 h 394303"/>
                  <a:gd name="connsiteX7" fmla="*/ 105342 w 939446"/>
                  <a:gd name="connsiteY7" fmla="*/ 35699 h 394303"/>
                  <a:gd name="connsiteX0" fmla="*/ 105342 w 939446"/>
                  <a:gd name="connsiteY0" fmla="*/ 35699 h 394303"/>
                  <a:gd name="connsiteX1" fmla="*/ 170841 w 939446"/>
                  <a:gd name="connsiteY1" fmla="*/ 37902 h 394303"/>
                  <a:gd name="connsiteX2" fmla="*/ 198550 w 939446"/>
                  <a:gd name="connsiteY2" fmla="*/ 363484 h 394303"/>
                  <a:gd name="connsiteX3" fmla="*/ 711168 w 939446"/>
                  <a:gd name="connsiteY3" fmla="*/ 30975 h 394303"/>
                  <a:gd name="connsiteX4" fmla="*/ 632488 w 939446"/>
                  <a:gd name="connsiteY4" fmla="*/ 354352 h 394303"/>
                  <a:gd name="connsiteX5" fmla="*/ 764107 w 939446"/>
                  <a:gd name="connsiteY5" fmla="*/ 394303 h 394303"/>
                  <a:gd name="connsiteX6" fmla="*/ 669603 w 939446"/>
                  <a:gd name="connsiteY6" fmla="*/ 3263 h 394303"/>
                  <a:gd name="connsiteX7" fmla="*/ 223105 w 939446"/>
                  <a:gd name="connsiteY7" fmla="*/ 352737 h 394303"/>
                  <a:gd name="connsiteX8" fmla="*/ 105342 w 939446"/>
                  <a:gd name="connsiteY8" fmla="*/ 35699 h 394303"/>
                  <a:gd name="connsiteX0" fmla="*/ 105342 w 939446"/>
                  <a:gd name="connsiteY0" fmla="*/ 35699 h 394303"/>
                  <a:gd name="connsiteX1" fmla="*/ 170841 w 939446"/>
                  <a:gd name="connsiteY1" fmla="*/ 37902 h 394303"/>
                  <a:gd name="connsiteX2" fmla="*/ 198550 w 939446"/>
                  <a:gd name="connsiteY2" fmla="*/ 363484 h 394303"/>
                  <a:gd name="connsiteX3" fmla="*/ 711168 w 939446"/>
                  <a:gd name="connsiteY3" fmla="*/ 30975 h 394303"/>
                  <a:gd name="connsiteX4" fmla="*/ 632488 w 939446"/>
                  <a:gd name="connsiteY4" fmla="*/ 354352 h 394303"/>
                  <a:gd name="connsiteX5" fmla="*/ 764107 w 939446"/>
                  <a:gd name="connsiteY5" fmla="*/ 394303 h 394303"/>
                  <a:gd name="connsiteX6" fmla="*/ 669603 w 939446"/>
                  <a:gd name="connsiteY6" fmla="*/ 3263 h 394303"/>
                  <a:gd name="connsiteX7" fmla="*/ 223105 w 939446"/>
                  <a:gd name="connsiteY7" fmla="*/ 352737 h 394303"/>
                  <a:gd name="connsiteX8" fmla="*/ 105342 w 939446"/>
                  <a:gd name="connsiteY8" fmla="*/ 35699 h 394303"/>
                  <a:gd name="connsiteX0" fmla="*/ 105342 w 939446"/>
                  <a:gd name="connsiteY0" fmla="*/ 35699 h 394303"/>
                  <a:gd name="connsiteX1" fmla="*/ 170841 w 939446"/>
                  <a:gd name="connsiteY1" fmla="*/ 37902 h 394303"/>
                  <a:gd name="connsiteX2" fmla="*/ 198550 w 939446"/>
                  <a:gd name="connsiteY2" fmla="*/ 363484 h 394303"/>
                  <a:gd name="connsiteX3" fmla="*/ 711168 w 939446"/>
                  <a:gd name="connsiteY3" fmla="*/ 30975 h 394303"/>
                  <a:gd name="connsiteX4" fmla="*/ 632488 w 939446"/>
                  <a:gd name="connsiteY4" fmla="*/ 354352 h 394303"/>
                  <a:gd name="connsiteX5" fmla="*/ 764107 w 939446"/>
                  <a:gd name="connsiteY5" fmla="*/ 394303 h 394303"/>
                  <a:gd name="connsiteX6" fmla="*/ 669603 w 939446"/>
                  <a:gd name="connsiteY6" fmla="*/ 3263 h 394303"/>
                  <a:gd name="connsiteX7" fmla="*/ 223105 w 939446"/>
                  <a:gd name="connsiteY7" fmla="*/ 352737 h 394303"/>
                  <a:gd name="connsiteX8" fmla="*/ 105342 w 939446"/>
                  <a:gd name="connsiteY8" fmla="*/ 35699 h 394303"/>
                  <a:gd name="connsiteX0" fmla="*/ 105342 w 930539"/>
                  <a:gd name="connsiteY0" fmla="*/ 35556 h 408015"/>
                  <a:gd name="connsiteX1" fmla="*/ 170841 w 930539"/>
                  <a:gd name="connsiteY1" fmla="*/ 37759 h 408015"/>
                  <a:gd name="connsiteX2" fmla="*/ 198550 w 930539"/>
                  <a:gd name="connsiteY2" fmla="*/ 363341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52594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18314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52594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18314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181232 w 930539"/>
                  <a:gd name="connsiteY2" fmla="*/ 352951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11595 w 936792"/>
                  <a:gd name="connsiteY0" fmla="*/ 35556 h 408015"/>
                  <a:gd name="connsiteX1" fmla="*/ 177094 w 936792"/>
                  <a:gd name="connsiteY1" fmla="*/ 37759 h 408015"/>
                  <a:gd name="connsiteX2" fmla="*/ 235976 w 936792"/>
                  <a:gd name="connsiteY2" fmla="*/ 370269 h 408015"/>
                  <a:gd name="connsiteX3" fmla="*/ 717421 w 936792"/>
                  <a:gd name="connsiteY3" fmla="*/ 30832 h 408015"/>
                  <a:gd name="connsiteX4" fmla="*/ 638741 w 936792"/>
                  <a:gd name="connsiteY4" fmla="*/ 354209 h 408015"/>
                  <a:gd name="connsiteX5" fmla="*/ 756506 w 936792"/>
                  <a:gd name="connsiteY5" fmla="*/ 408015 h 408015"/>
                  <a:gd name="connsiteX6" fmla="*/ 675856 w 936792"/>
                  <a:gd name="connsiteY6" fmla="*/ 3120 h 408015"/>
                  <a:gd name="connsiteX7" fmla="*/ 212040 w 936792"/>
                  <a:gd name="connsiteY7" fmla="*/ 373375 h 408015"/>
                  <a:gd name="connsiteX8" fmla="*/ 111595 w 936792"/>
                  <a:gd name="connsiteY8" fmla="*/ 35556 h 408015"/>
                  <a:gd name="connsiteX0" fmla="*/ 104452 w 929649"/>
                  <a:gd name="connsiteY0" fmla="*/ 35556 h 408015"/>
                  <a:gd name="connsiteX1" fmla="*/ 169951 w 929649"/>
                  <a:gd name="connsiteY1" fmla="*/ 37759 h 408015"/>
                  <a:gd name="connsiteX2" fmla="*/ 228833 w 929649"/>
                  <a:gd name="connsiteY2" fmla="*/ 370269 h 408015"/>
                  <a:gd name="connsiteX3" fmla="*/ 710278 w 929649"/>
                  <a:gd name="connsiteY3" fmla="*/ 30832 h 408015"/>
                  <a:gd name="connsiteX4" fmla="*/ 631598 w 929649"/>
                  <a:gd name="connsiteY4" fmla="*/ 354209 h 408015"/>
                  <a:gd name="connsiteX5" fmla="*/ 749363 w 929649"/>
                  <a:gd name="connsiteY5" fmla="*/ 408015 h 408015"/>
                  <a:gd name="connsiteX6" fmla="*/ 668713 w 929649"/>
                  <a:gd name="connsiteY6" fmla="*/ 3120 h 408015"/>
                  <a:gd name="connsiteX7" fmla="*/ 204897 w 929649"/>
                  <a:gd name="connsiteY7" fmla="*/ 373375 h 408015"/>
                  <a:gd name="connsiteX8" fmla="*/ 104452 w 929649"/>
                  <a:gd name="connsiteY8" fmla="*/ 35556 h 408015"/>
                  <a:gd name="connsiteX0" fmla="*/ 110549 w 935746"/>
                  <a:gd name="connsiteY0" fmla="*/ 35556 h 408015"/>
                  <a:gd name="connsiteX1" fmla="*/ 176048 w 935746"/>
                  <a:gd name="connsiteY1" fmla="*/ 37759 h 408015"/>
                  <a:gd name="connsiteX2" fmla="*/ 234930 w 935746"/>
                  <a:gd name="connsiteY2" fmla="*/ 370269 h 408015"/>
                  <a:gd name="connsiteX3" fmla="*/ 716375 w 935746"/>
                  <a:gd name="connsiteY3" fmla="*/ 3083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76048 w 935746"/>
                  <a:gd name="connsiteY1" fmla="*/ 37759 h 408015"/>
                  <a:gd name="connsiteX2" fmla="*/ 234930 w 935746"/>
                  <a:gd name="connsiteY2" fmla="*/ 370269 h 408015"/>
                  <a:gd name="connsiteX3" fmla="*/ 716375 w 935746"/>
                  <a:gd name="connsiteY3" fmla="*/ 3083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76048 w 935746"/>
                  <a:gd name="connsiteY1" fmla="*/ 37759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31020 w 935746"/>
                  <a:gd name="connsiteY1" fmla="*/ 79322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72992 w 912044"/>
                  <a:gd name="connsiteY0" fmla="*/ 35556 h 408015"/>
                  <a:gd name="connsiteX1" fmla="*/ 107318 w 912044"/>
                  <a:gd name="connsiteY1" fmla="*/ 79322 h 408015"/>
                  <a:gd name="connsiteX2" fmla="*/ 211228 w 912044"/>
                  <a:gd name="connsiteY2" fmla="*/ 370269 h 408015"/>
                  <a:gd name="connsiteX3" fmla="*/ 696137 w 912044"/>
                  <a:gd name="connsiteY3" fmla="*/ 3122 h 408015"/>
                  <a:gd name="connsiteX4" fmla="*/ 613993 w 912044"/>
                  <a:gd name="connsiteY4" fmla="*/ 354209 h 408015"/>
                  <a:gd name="connsiteX5" fmla="*/ 731758 w 912044"/>
                  <a:gd name="connsiteY5" fmla="*/ 408015 h 408015"/>
                  <a:gd name="connsiteX6" fmla="*/ 651108 w 912044"/>
                  <a:gd name="connsiteY6" fmla="*/ 3120 h 408015"/>
                  <a:gd name="connsiteX7" fmla="*/ 187292 w 912044"/>
                  <a:gd name="connsiteY7" fmla="*/ 373375 h 408015"/>
                  <a:gd name="connsiteX8" fmla="*/ 72992 w 912044"/>
                  <a:gd name="connsiteY8" fmla="*/ 35556 h 408015"/>
                  <a:gd name="connsiteX0" fmla="*/ 95861 w 934913"/>
                  <a:gd name="connsiteY0" fmla="*/ 35556 h 408015"/>
                  <a:gd name="connsiteX1" fmla="*/ 130187 w 934913"/>
                  <a:gd name="connsiteY1" fmla="*/ 79322 h 408015"/>
                  <a:gd name="connsiteX2" fmla="*/ 234097 w 934913"/>
                  <a:gd name="connsiteY2" fmla="*/ 370269 h 408015"/>
                  <a:gd name="connsiteX3" fmla="*/ 719006 w 934913"/>
                  <a:gd name="connsiteY3" fmla="*/ 3122 h 408015"/>
                  <a:gd name="connsiteX4" fmla="*/ 636862 w 934913"/>
                  <a:gd name="connsiteY4" fmla="*/ 354209 h 408015"/>
                  <a:gd name="connsiteX5" fmla="*/ 754627 w 934913"/>
                  <a:gd name="connsiteY5" fmla="*/ 408015 h 408015"/>
                  <a:gd name="connsiteX6" fmla="*/ 673977 w 934913"/>
                  <a:gd name="connsiteY6" fmla="*/ 3120 h 408015"/>
                  <a:gd name="connsiteX7" fmla="*/ 210161 w 934913"/>
                  <a:gd name="connsiteY7" fmla="*/ 373375 h 408015"/>
                  <a:gd name="connsiteX8" fmla="*/ 95861 w 934913"/>
                  <a:gd name="connsiteY8" fmla="*/ 35556 h 408015"/>
                  <a:gd name="connsiteX0" fmla="*/ 128786 w 967838"/>
                  <a:gd name="connsiteY0" fmla="*/ 35556 h 408015"/>
                  <a:gd name="connsiteX1" fmla="*/ 163112 w 967838"/>
                  <a:gd name="connsiteY1" fmla="*/ 79322 h 408015"/>
                  <a:gd name="connsiteX2" fmla="*/ 267022 w 967838"/>
                  <a:gd name="connsiteY2" fmla="*/ 370269 h 408015"/>
                  <a:gd name="connsiteX3" fmla="*/ 751931 w 967838"/>
                  <a:gd name="connsiteY3" fmla="*/ 3122 h 408015"/>
                  <a:gd name="connsiteX4" fmla="*/ 669787 w 967838"/>
                  <a:gd name="connsiteY4" fmla="*/ 354209 h 408015"/>
                  <a:gd name="connsiteX5" fmla="*/ 787552 w 967838"/>
                  <a:gd name="connsiteY5" fmla="*/ 408015 h 408015"/>
                  <a:gd name="connsiteX6" fmla="*/ 706902 w 967838"/>
                  <a:gd name="connsiteY6" fmla="*/ 3120 h 408015"/>
                  <a:gd name="connsiteX7" fmla="*/ 243086 w 967838"/>
                  <a:gd name="connsiteY7" fmla="*/ 373375 h 408015"/>
                  <a:gd name="connsiteX8" fmla="*/ 128786 w 967838"/>
                  <a:gd name="connsiteY8" fmla="*/ 35556 h 408015"/>
                  <a:gd name="connsiteX0" fmla="*/ 100245 w 939297"/>
                  <a:gd name="connsiteY0" fmla="*/ 35556 h 408015"/>
                  <a:gd name="connsiteX1" fmla="*/ 134571 w 939297"/>
                  <a:gd name="connsiteY1" fmla="*/ 79322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 name="connsiteX0" fmla="*/ 100245 w 939297"/>
                  <a:gd name="connsiteY0" fmla="*/ 35556 h 408015"/>
                  <a:gd name="connsiteX1" fmla="*/ 106862 w 939297"/>
                  <a:gd name="connsiteY1" fmla="*/ 51613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 name="connsiteX0" fmla="*/ 100245 w 939297"/>
                  <a:gd name="connsiteY0" fmla="*/ 35556 h 408015"/>
                  <a:gd name="connsiteX1" fmla="*/ 106862 w 939297"/>
                  <a:gd name="connsiteY1" fmla="*/ 51613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 name="connsiteX0" fmla="*/ 100245 w 939297"/>
                  <a:gd name="connsiteY0" fmla="*/ 35556 h 408015"/>
                  <a:gd name="connsiteX1" fmla="*/ 106862 w 939297"/>
                  <a:gd name="connsiteY1" fmla="*/ 51613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297" h="408015">
                    <a:moveTo>
                      <a:pt x="100245" y="35556"/>
                    </a:moveTo>
                    <a:cubicBezTo>
                      <a:pt x="114625" y="43120"/>
                      <a:pt x="70545" y="31618"/>
                      <a:pt x="106862" y="51613"/>
                    </a:cubicBezTo>
                    <a:cubicBezTo>
                      <a:pt x="-33466" y="158199"/>
                      <a:pt x="88391" y="327552"/>
                      <a:pt x="238481" y="370269"/>
                    </a:cubicBezTo>
                    <a:cubicBezTo>
                      <a:pt x="557663" y="393728"/>
                      <a:pt x="507902" y="68144"/>
                      <a:pt x="723390" y="3122"/>
                    </a:cubicBezTo>
                    <a:cubicBezTo>
                      <a:pt x="925763" y="76277"/>
                      <a:pt x="764454" y="315691"/>
                      <a:pt x="641246" y="354209"/>
                    </a:cubicBezTo>
                    <a:lnTo>
                      <a:pt x="759011" y="408015"/>
                    </a:lnTo>
                    <a:cubicBezTo>
                      <a:pt x="1071565" y="249959"/>
                      <a:pt x="933843" y="-32788"/>
                      <a:pt x="678361" y="3120"/>
                    </a:cubicBezTo>
                    <a:cubicBezTo>
                      <a:pt x="352883" y="45721"/>
                      <a:pt x="452907" y="357578"/>
                      <a:pt x="214545" y="373375"/>
                    </a:cubicBezTo>
                    <a:cubicBezTo>
                      <a:pt x="-23817" y="389172"/>
                      <a:pt x="-66009" y="91589"/>
                      <a:pt x="100245" y="35556"/>
                    </a:cubicBezTo>
                    <a:close/>
                  </a:path>
                </a:pathLst>
              </a:custGeom>
              <a:gradFill flip="none" rotWithShape="1">
                <a:gsLst>
                  <a:gs pos="0">
                    <a:srgbClr val="0070C0"/>
                  </a:gs>
                  <a:gs pos="9000">
                    <a:srgbClr val="29C7FF"/>
                  </a:gs>
                  <a:gs pos="51000">
                    <a:srgbClr val="33CAFF"/>
                  </a:gs>
                  <a:gs pos="32000">
                    <a:srgbClr val="0070C0"/>
                  </a:gs>
                  <a:gs pos="97000">
                    <a:srgbClr val="005EA4"/>
                  </a:gs>
                  <a:gs pos="89000">
                    <a:srgbClr val="0070C0"/>
                  </a:gs>
                </a:gsLst>
                <a:lin ang="0" scaled="1"/>
                <a:tileRect/>
              </a:gradFill>
              <a:ln w="6350" cap="flat" cmpd="sng" algn="ctr">
                <a:solidFill>
                  <a:srgbClr val="1C2638">
                    <a:lumMod val="75000"/>
                    <a:lumOff val="25000"/>
                    <a:alpha val="77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70" name="Ovaal 169"/>
              <p:cNvSpPr/>
              <p:nvPr userDrawn="1"/>
            </p:nvSpPr>
            <p:spPr>
              <a:xfrm flipV="1">
                <a:off x="11012327" y="2951356"/>
                <a:ext cx="45720" cy="45720"/>
              </a:xfrm>
              <a:prstGeom prst="ellipse">
                <a:avLst/>
              </a:prstGeom>
              <a:solidFill>
                <a:srgbClr val="1D1D1B">
                  <a:lumMod val="50000"/>
                  <a:lumOff val="50000"/>
                  <a:alpha val="99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grpSp>
        <p:grpSp>
          <p:nvGrpSpPr>
            <p:cNvPr id="153" name="bijsnijden"/>
            <p:cNvGrpSpPr/>
            <p:nvPr/>
          </p:nvGrpSpPr>
          <p:grpSpPr>
            <a:xfrm>
              <a:off x="12371983" y="5786672"/>
              <a:ext cx="779464" cy="828260"/>
              <a:chOff x="13143038" y="5655940"/>
              <a:chExt cx="779464" cy="828260"/>
            </a:xfrm>
          </p:grpSpPr>
          <p:grpSp>
            <p:nvGrpSpPr>
              <p:cNvPr id="159" name="Groep 158"/>
              <p:cNvGrpSpPr/>
              <p:nvPr userDrawn="1"/>
            </p:nvGrpSpPr>
            <p:grpSpPr>
              <a:xfrm>
                <a:off x="13284702" y="5655940"/>
                <a:ext cx="518384" cy="468745"/>
                <a:chOff x="13352037" y="5715656"/>
                <a:chExt cx="383714" cy="346970"/>
              </a:xfrm>
            </p:grpSpPr>
            <p:sp>
              <p:nvSpPr>
                <p:cNvPr id="162" name="Rechthoek 161"/>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pic>
              <p:nvPicPr>
                <p:cNvPr id="163" name="Afbeelding 162"/>
                <p:cNvPicPr>
                  <a:picLocks noChangeAspect="1"/>
                </p:cNvPicPr>
                <p:nvPr userDrawn="1"/>
              </p:nvPicPr>
              <p:blipFill rotWithShape="1">
                <a:blip r:embed="rId5" cstate="print">
                  <a:extLst>
                    <a:ext uri="{28A0092B-C50C-407E-A947-70E740481C1C}">
                      <a14:useLocalDpi xmlns:a14="http://schemas.microsoft.com/office/drawing/2010/main" val="0"/>
                    </a:ext>
                  </a:extLst>
                </a:blip>
                <a:srcRect r="15865"/>
                <a:stretch/>
              </p:blipFill>
              <p:spPr>
                <a:xfrm>
                  <a:off x="13352037" y="5715656"/>
                  <a:ext cx="231884" cy="275611"/>
                </a:xfrm>
                <a:prstGeom prst="rect">
                  <a:avLst/>
                </a:prstGeom>
                <a:ln w="9525">
                  <a:solidFill>
                    <a:schemeClr val="bg1">
                      <a:lumMod val="50000"/>
                    </a:schemeClr>
                  </a:solidFill>
                </a:ln>
              </p:spPr>
            </p:pic>
            <p:sp>
              <p:nvSpPr>
                <p:cNvPr id="164" name="L-vorm 163"/>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sp>
              <p:nvSpPr>
                <p:cNvPr id="165" name="L-vorm 164"/>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grpSp>
          <p:sp>
            <p:nvSpPr>
              <p:cNvPr id="160" name="Tekstvak 76"/>
              <p:cNvSpPr txBox="1"/>
              <p:nvPr userDrawn="1"/>
            </p:nvSpPr>
            <p:spPr>
              <a:xfrm>
                <a:off x="13143038" y="6165304"/>
                <a:ext cx="779464" cy="261610"/>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rPr>
                  <a:t>Bijsnijden</a:t>
                </a:r>
                <a:endParaRPr kumimoji="0" lang="en-GB" sz="1050" b="1" i="0" u="none" strike="noStrike" kern="0" cap="none" spc="0" normalizeH="0" baseline="0" noProof="0" dirty="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endParaRPr>
              </a:p>
            </p:txBody>
          </p:sp>
          <p:sp>
            <p:nvSpPr>
              <p:cNvPr id="161" name="Rechthoekige driehoek 160"/>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grpSp>
        <p:grpSp>
          <p:nvGrpSpPr>
            <p:cNvPr id="154" name="Groep 153"/>
            <p:cNvGrpSpPr/>
            <p:nvPr/>
          </p:nvGrpSpPr>
          <p:grpSpPr>
            <a:xfrm>
              <a:off x="12491729" y="3471416"/>
              <a:ext cx="1114138" cy="297656"/>
              <a:chOff x="13560784" y="3471416"/>
              <a:chExt cx="1114138" cy="297656"/>
            </a:xfrm>
          </p:grpSpPr>
          <p:sp>
            <p:nvSpPr>
              <p:cNvPr id="155" name="Afgeronde rechthoek 154"/>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a:t>Invoegen</a:t>
                </a:r>
                <a:endParaRPr lang="en-GB" dirty="0"/>
              </a:p>
            </p:txBody>
          </p:sp>
          <p:cxnSp>
            <p:nvCxnSpPr>
              <p:cNvPr id="157" name="Rechte verbindingslijn 156"/>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Gelijkbenige driehoek 157"/>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177" name="Tekstvak 176"/>
          <p:cNvSpPr txBox="1"/>
          <p:nvPr userDrawn="1"/>
        </p:nvSpPr>
        <p:spPr>
          <a:xfrm>
            <a:off x="7395319" y="-383269"/>
            <a:ext cx="4803031" cy="369332"/>
          </a:xfrm>
          <a:prstGeom prst="rect">
            <a:avLst/>
          </a:prstGeom>
          <a:noFill/>
        </p:spPr>
        <p:txBody>
          <a:bodyPr wrap="square" rtlCol="0">
            <a:spAutoFit/>
          </a:bodyPr>
          <a:lstStyle/>
          <a:p>
            <a:pPr algn="r"/>
            <a:r>
              <a:rPr lang="nl-NL" sz="1800" baseline="0" dirty="0">
                <a:solidFill>
                  <a:schemeClr val="tx1">
                    <a:lumMod val="75000"/>
                    <a:lumOff val="25000"/>
                  </a:schemeClr>
                </a:solidFill>
                <a:latin typeface="Arial Black" panose="020B0A04020102020204" pitchFamily="34" charset="0"/>
                <a:cs typeface="Arial" panose="020B0604020202020204" pitchFamily="34" charset="0"/>
              </a:rPr>
              <a:t>TEKST &amp; VISUAL SLIDE</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89419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04641" y="368160"/>
            <a:ext cx="11040598" cy="948605"/>
          </a:xfrm>
        </p:spPr>
        <p:txBody>
          <a:bodyPr anchor="t">
            <a:normAutofit/>
          </a:bodyPr>
          <a:lstStyle>
            <a:lvl1pPr>
              <a:defRPr sz="3200">
                <a:solidFill>
                  <a:schemeClr val="tx1">
                    <a:lumMod val="75000"/>
                    <a:lumOff val="25000"/>
                  </a:schemeClr>
                </a:solidFill>
                <a:latin typeface="Arial Black" panose="020B0A04020102020204" pitchFamily="34" charset="0"/>
              </a:defRPr>
            </a:lvl1pPr>
          </a:lstStyle>
          <a:p>
            <a:r>
              <a:rPr lang="nl-NL" dirty="0"/>
              <a:t>KLIK OM DE STIJL TE BEWERKEN</a:t>
            </a:r>
            <a:endParaRPr lang="en-GB" dirty="0"/>
          </a:p>
        </p:txBody>
      </p:sp>
      <p:sp>
        <p:nvSpPr>
          <p:cNvPr id="4" name="Tijdelijke aanduiding voor media 3"/>
          <p:cNvSpPr>
            <a:spLocks noGrp="1"/>
          </p:cNvSpPr>
          <p:nvPr>
            <p:ph type="media" sz="quarter" idx="13" hasCustomPrompt="1"/>
          </p:nvPr>
        </p:nvSpPr>
        <p:spPr>
          <a:xfrm>
            <a:off x="653111" y="1316766"/>
            <a:ext cx="10892129" cy="4416492"/>
          </a:xfrm>
          <a:solidFill>
            <a:schemeClr val="accent1">
              <a:lumMod val="20000"/>
              <a:lumOff val="80000"/>
            </a:schemeClr>
          </a:solidFill>
        </p:spPr>
        <p:txBody>
          <a:bodyPr anchor="ctr"/>
          <a:lstStyle>
            <a:lvl1pPr marL="0" indent="0" algn="ctr">
              <a:buNone/>
              <a:defRPr baseline="0">
                <a:solidFill>
                  <a:schemeClr val="tx2"/>
                </a:solidFill>
              </a:defRPr>
            </a:lvl1pPr>
          </a:lstStyle>
          <a:p>
            <a:r>
              <a:rPr lang="nl-NL" dirty="0"/>
              <a:t>KLIK OM EEN VIDEO </a:t>
            </a:r>
            <a:br>
              <a:rPr lang="nl-NL" dirty="0"/>
            </a:br>
            <a:br>
              <a:rPr lang="nl-NL" dirty="0"/>
            </a:br>
            <a:br>
              <a:rPr lang="nl-NL" dirty="0"/>
            </a:br>
            <a:r>
              <a:rPr lang="nl-NL" dirty="0"/>
              <a:t>IN TE VOEGEN</a:t>
            </a:r>
            <a:endParaRPr lang="en-GB" dirty="0"/>
          </a:p>
        </p:txBody>
      </p:sp>
      <p:grpSp>
        <p:nvGrpSpPr>
          <p:cNvPr id="82" name="Groep 81"/>
          <p:cNvGrpSpPr/>
          <p:nvPr userDrawn="1"/>
        </p:nvGrpSpPr>
        <p:grpSpPr>
          <a:xfrm>
            <a:off x="12309443" y="-100346"/>
            <a:ext cx="2773430" cy="6957092"/>
            <a:chOff x="12309443" y="-100346"/>
            <a:chExt cx="2773430" cy="6957092"/>
          </a:xfrm>
        </p:grpSpPr>
        <p:sp>
          <p:nvSpPr>
            <p:cNvPr id="83" name="Rechthoek 82"/>
            <p:cNvSpPr/>
            <p:nvPr userDrawn="1"/>
          </p:nvSpPr>
          <p:spPr>
            <a:xfrm>
              <a:off x="12309443"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all" spc="0" normalizeH="0" baseline="0" noProof="0" dirty="0" err="1">
                  <a:ln>
                    <a:noFill/>
                  </a:ln>
                  <a:solidFill>
                    <a:schemeClr val="tx2"/>
                  </a:solidFill>
                  <a:effectLst/>
                  <a:uLnTx/>
                  <a:uFillTx/>
                  <a:latin typeface="Segoe UI Light" panose="020B0502040204020203" pitchFamily="34" charset="0"/>
                  <a:cs typeface="Segoe UI Light" panose="020B0502040204020203" pitchFamily="34" charset="0"/>
                </a:rPr>
                <a:t>VIdeo</a:t>
              </a:r>
              <a:r>
                <a:rPr kumimoji="0" lang="nl-NL" sz="1600" b="1" i="0" u="none" strike="noStrike" kern="0" cap="all"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 INVOEGEN</a:t>
              </a:r>
            </a:p>
          </p:txBody>
        </p:sp>
        <p:sp>
          <p:nvSpPr>
            <p:cNvPr id="84" name="Tekstvak 33"/>
            <p:cNvSpPr txBox="1"/>
            <p:nvPr userDrawn="1"/>
          </p:nvSpPr>
          <p:spPr>
            <a:xfrm>
              <a:off x="12496328" y="888538"/>
              <a:ext cx="255695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Klik op het icoon om een video</a:t>
              </a:r>
              <a:b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in te voegen</a:t>
              </a:r>
              <a:endPar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85" name="Tekstvak 33"/>
            <p:cNvSpPr txBox="1"/>
            <p:nvPr userDrawn="1"/>
          </p:nvSpPr>
          <p:spPr>
            <a:xfrm>
              <a:off x="12496666" y="2792939"/>
              <a:ext cx="2556613"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Selecteer</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de video die u wilt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endParaRPr kumimoji="0" lang="nl-NL"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86" name="Ovaal 85"/>
            <p:cNvSpPr/>
            <p:nvPr userDrawn="1"/>
          </p:nvSpPr>
          <p:spPr>
            <a:xfrm>
              <a:off x="1249829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87" name="Ovaal 86"/>
            <p:cNvSpPr/>
            <p:nvPr userDrawn="1"/>
          </p:nvSpPr>
          <p:spPr>
            <a:xfrm>
              <a:off x="1249829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88" name="Rechte verbindingslijn 87"/>
            <p:cNvCxnSpPr/>
            <p:nvPr userDrawn="1"/>
          </p:nvCxnSpPr>
          <p:spPr>
            <a:xfrm>
              <a:off x="12485780" y="288269"/>
              <a:ext cx="2556613" cy="0"/>
            </a:xfrm>
            <a:prstGeom prst="line">
              <a:avLst/>
            </a:prstGeom>
            <a:noFill/>
            <a:ln w="9525" cap="flat" cmpd="sng" algn="ctr">
              <a:solidFill>
                <a:schemeClr val="tx2"/>
              </a:solidFill>
              <a:prstDash val="solid"/>
            </a:ln>
            <a:effectLst/>
          </p:spPr>
        </p:cxnSp>
        <p:cxnSp>
          <p:nvCxnSpPr>
            <p:cNvPr id="89" name="Rechte verbindingslijn 88"/>
            <p:cNvCxnSpPr/>
            <p:nvPr userDrawn="1"/>
          </p:nvCxnSpPr>
          <p:spPr>
            <a:xfrm>
              <a:off x="12485441" y="2167521"/>
              <a:ext cx="2556952" cy="0"/>
            </a:xfrm>
            <a:prstGeom prst="line">
              <a:avLst/>
            </a:prstGeom>
            <a:noFill/>
            <a:ln w="9525" cap="flat" cmpd="sng" algn="ctr">
              <a:solidFill>
                <a:schemeClr val="tx2"/>
              </a:solidFill>
              <a:prstDash val="solid"/>
            </a:ln>
            <a:effectLst/>
          </p:spPr>
        </p:cxnSp>
        <p:cxnSp>
          <p:nvCxnSpPr>
            <p:cNvPr id="90" name="Rechte verbindingslijn 89"/>
            <p:cNvCxnSpPr/>
            <p:nvPr userDrawn="1"/>
          </p:nvCxnSpPr>
          <p:spPr>
            <a:xfrm>
              <a:off x="12485780" y="4022832"/>
              <a:ext cx="2556613" cy="0"/>
            </a:xfrm>
            <a:prstGeom prst="line">
              <a:avLst/>
            </a:prstGeom>
            <a:noFill/>
            <a:ln w="9525" cap="flat" cmpd="sng" algn="ctr">
              <a:solidFill>
                <a:schemeClr val="tx2"/>
              </a:solidFill>
              <a:prstDash val="solid"/>
            </a:ln>
            <a:effectLst/>
          </p:spPr>
        </p:cxnSp>
        <p:sp>
          <p:nvSpPr>
            <p:cNvPr id="91" name="Tekstvak 33"/>
            <p:cNvSpPr txBox="1"/>
            <p:nvPr userDrawn="1"/>
          </p:nvSpPr>
          <p:spPr>
            <a:xfrm>
              <a:off x="12498296" y="4699049"/>
              <a:ext cx="2544098" cy="9524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Als</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u de video wilt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schalen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b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of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verslepen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ga</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naar</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b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Hulpmiddelen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voor</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lang="en-US" sz="1200" b="1" kern="0" dirty="0">
                  <a:latin typeface="Segoe UI Light" panose="020B0502040204020203" pitchFamily="34" charset="0"/>
                  <a:cs typeface="Segoe UI Light" panose="020B0502040204020203" pitchFamily="34" charset="0"/>
                </a:rPr>
                <a:t>video</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b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Bijsnijden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endParaRPr kumimoji="0" lang="nl-NL"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92" name="Ovaal 91"/>
            <p:cNvSpPr/>
            <p:nvPr userDrawn="1"/>
          </p:nvSpPr>
          <p:spPr>
            <a:xfrm>
              <a:off x="12498295" y="418275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3</a:t>
              </a:r>
              <a:endPar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endParaRPr>
            </a:p>
          </p:txBody>
        </p:sp>
        <p:cxnSp>
          <p:nvCxnSpPr>
            <p:cNvPr id="93" name="Rechte verbindingslijn 92"/>
            <p:cNvCxnSpPr/>
            <p:nvPr userDrawn="1"/>
          </p:nvCxnSpPr>
          <p:spPr>
            <a:xfrm>
              <a:off x="12485780" y="6856746"/>
              <a:ext cx="2556613" cy="0"/>
            </a:xfrm>
            <a:prstGeom prst="line">
              <a:avLst/>
            </a:prstGeom>
            <a:noFill/>
            <a:ln w="9525" cap="flat" cmpd="sng" algn="ctr">
              <a:solidFill>
                <a:schemeClr val="tx2"/>
              </a:solidFill>
              <a:prstDash val="solid"/>
            </a:ln>
            <a:effectLst/>
          </p:spPr>
        </p:cxnSp>
        <p:grpSp>
          <p:nvGrpSpPr>
            <p:cNvPr id="94" name="Video icoon"/>
            <p:cNvGrpSpPr/>
            <p:nvPr/>
          </p:nvGrpSpPr>
          <p:grpSpPr>
            <a:xfrm>
              <a:off x="12498674" y="1474362"/>
              <a:ext cx="510875" cy="521956"/>
              <a:chOff x="10510560" y="2589326"/>
              <a:chExt cx="939297" cy="959670"/>
            </a:xfrm>
          </p:grpSpPr>
          <p:sp>
            <p:nvSpPr>
              <p:cNvPr id="108" name="Ovaal 107"/>
              <p:cNvSpPr/>
              <p:nvPr userDrawn="1"/>
            </p:nvSpPr>
            <p:spPr>
              <a:xfrm>
                <a:off x="10565049" y="2589326"/>
                <a:ext cx="769780" cy="769780"/>
              </a:xfrm>
              <a:prstGeom prst="ellipse">
                <a:avLst/>
              </a:prstGeom>
              <a:gradFill flip="none" rotWithShape="1">
                <a:gsLst>
                  <a:gs pos="53000">
                    <a:srgbClr val="1D1D1B">
                      <a:lumMod val="25000"/>
                      <a:lumOff val="75000"/>
                    </a:srgbClr>
                  </a:gs>
                  <a:gs pos="100000">
                    <a:srgbClr val="1D1D1B">
                      <a:lumMod val="50000"/>
                      <a:lumOff val="50000"/>
                    </a:srgbClr>
                  </a:gs>
                </a:gsLst>
                <a:lin ang="8100000" scaled="1"/>
                <a:tileRect/>
              </a:gradFill>
              <a:ln w="19050" cap="flat" cmpd="sng" algn="ctr">
                <a:solidFill>
                  <a:srgbClr val="FFFFFF">
                    <a:lumMod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09" name="Ovaal 108"/>
              <p:cNvSpPr/>
              <p:nvPr userDrawn="1"/>
            </p:nvSpPr>
            <p:spPr>
              <a:xfrm>
                <a:off x="10646722" y="2589326"/>
                <a:ext cx="769780" cy="769780"/>
              </a:xfrm>
              <a:prstGeom prst="ellipse">
                <a:avLst/>
              </a:prstGeom>
              <a:gradFill>
                <a:gsLst>
                  <a:gs pos="0">
                    <a:srgbClr val="1D1D1B">
                      <a:lumMod val="10000"/>
                      <a:lumOff val="90000"/>
                    </a:srgbClr>
                  </a:gs>
                  <a:gs pos="100000">
                    <a:srgbClr val="1D1D1B">
                      <a:lumMod val="25000"/>
                      <a:lumOff val="75000"/>
                    </a:srgbClr>
                  </a:gs>
                </a:gsLst>
                <a:lin ang="8100000" scaled="1"/>
              </a:gradFill>
              <a:ln w="19050" cap="flat" cmpd="sng" algn="ctr">
                <a:solidFill>
                  <a:srgbClr val="FFFFFF">
                    <a:lumMod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grpSp>
            <p:nvGrpSpPr>
              <p:cNvPr id="110" name="Groep 109"/>
              <p:cNvGrpSpPr/>
              <p:nvPr userDrawn="1"/>
            </p:nvGrpSpPr>
            <p:grpSpPr>
              <a:xfrm>
                <a:off x="10704223" y="2644466"/>
                <a:ext cx="655000" cy="631020"/>
                <a:chOff x="10707687" y="2647930"/>
                <a:chExt cx="655000" cy="631020"/>
              </a:xfrm>
            </p:grpSpPr>
            <p:sp>
              <p:nvSpPr>
                <p:cNvPr id="113" name="Ovaal 112"/>
                <p:cNvSpPr/>
                <p:nvPr userDrawn="1"/>
              </p:nvSpPr>
              <p:spPr>
                <a:xfrm>
                  <a:off x="10923711" y="2647930"/>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14" name="Ovaal 113"/>
                <p:cNvSpPr/>
                <p:nvPr userDrawn="1"/>
              </p:nvSpPr>
              <p:spPr>
                <a:xfrm>
                  <a:off x="10707687" y="2800330"/>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15" name="Ovaal 114"/>
                <p:cNvSpPr/>
                <p:nvPr userDrawn="1"/>
              </p:nvSpPr>
              <p:spPr>
                <a:xfrm>
                  <a:off x="11146663" y="2800330"/>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16" name="Ovaal 115"/>
                <p:cNvSpPr/>
                <p:nvPr userDrawn="1"/>
              </p:nvSpPr>
              <p:spPr>
                <a:xfrm>
                  <a:off x="10793802" y="3062926"/>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17" name="Ovaal 116"/>
                <p:cNvSpPr/>
                <p:nvPr userDrawn="1"/>
              </p:nvSpPr>
              <p:spPr>
                <a:xfrm>
                  <a:off x="11067727" y="3062926"/>
                  <a:ext cx="216024" cy="216024"/>
                </a:xfrm>
                <a:prstGeom prst="ellipse">
                  <a:avLst/>
                </a:prstGeom>
                <a:gradFill flip="none" rotWithShape="1">
                  <a:gsLst>
                    <a:gs pos="9000">
                      <a:srgbClr val="1D1D1B">
                        <a:lumMod val="25000"/>
                        <a:lumOff val="75000"/>
                      </a:srgbClr>
                    </a:gs>
                    <a:gs pos="100000">
                      <a:srgbClr val="1D1D1B">
                        <a:lumMod val="90000"/>
                        <a:lumOff val="10000"/>
                      </a:srgbClr>
                    </a:gs>
                  </a:gsLst>
                  <a:path path="circle">
                    <a:fillToRect l="100000" t="100000"/>
                  </a:path>
                  <a:tileRect r="-100000" b="-100000"/>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18" name="Ovaal 117"/>
                <p:cNvSpPr/>
                <p:nvPr userDrawn="1"/>
              </p:nvSpPr>
              <p:spPr>
                <a:xfrm>
                  <a:off x="10953403" y="2892430"/>
                  <a:ext cx="170496" cy="170496"/>
                </a:xfrm>
                <a:prstGeom prst="ellipse">
                  <a:avLst/>
                </a:prstGeom>
                <a:gradFill>
                  <a:gsLst>
                    <a:gs pos="0">
                      <a:srgbClr val="1D1D1B">
                        <a:lumMod val="10000"/>
                        <a:lumOff val="90000"/>
                      </a:srgbClr>
                    </a:gs>
                    <a:gs pos="100000">
                      <a:srgbClr val="1D1D1B">
                        <a:lumMod val="25000"/>
                        <a:lumOff val="75000"/>
                      </a:srgbClr>
                    </a:gs>
                  </a:gsLst>
                  <a:path path="circle">
                    <a:fillToRect l="100000" t="100000"/>
                  </a:path>
                </a:gradFill>
                <a:ln w="25400" cap="flat" cmpd="sng" algn="ctr">
                  <a:solidFill>
                    <a:srgbClr val="FFFFFF">
                      <a:lumMod val="65000"/>
                      <a:alpha val="38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grpSp>
          <p:sp>
            <p:nvSpPr>
              <p:cNvPr id="111" name="Rechthoek 10"/>
              <p:cNvSpPr/>
              <p:nvPr userDrawn="1"/>
            </p:nvSpPr>
            <p:spPr>
              <a:xfrm>
                <a:off x="10510560" y="3140981"/>
                <a:ext cx="939297" cy="408015"/>
              </a:xfrm>
              <a:custGeom>
                <a:avLst/>
                <a:gdLst>
                  <a:gd name="connsiteX0" fmla="*/ 0 w 1129820"/>
                  <a:gd name="connsiteY0" fmla="*/ 0 h 386313"/>
                  <a:gd name="connsiteX1" fmla="*/ 1129820 w 1129820"/>
                  <a:gd name="connsiteY1" fmla="*/ 0 h 386313"/>
                  <a:gd name="connsiteX2" fmla="*/ 1129820 w 1129820"/>
                  <a:gd name="connsiteY2" fmla="*/ 386313 h 386313"/>
                  <a:gd name="connsiteX3" fmla="*/ 0 w 1129820"/>
                  <a:gd name="connsiteY3" fmla="*/ 386313 h 386313"/>
                  <a:gd name="connsiteX4" fmla="*/ 0 w 1129820"/>
                  <a:gd name="connsiteY4" fmla="*/ 0 h 386313"/>
                  <a:gd name="connsiteX0" fmla="*/ 145473 w 1129820"/>
                  <a:gd name="connsiteY0" fmla="*/ 0 h 427876"/>
                  <a:gd name="connsiteX1" fmla="*/ 1129820 w 1129820"/>
                  <a:gd name="connsiteY1" fmla="*/ 41563 h 427876"/>
                  <a:gd name="connsiteX2" fmla="*/ 1129820 w 1129820"/>
                  <a:gd name="connsiteY2" fmla="*/ 427876 h 427876"/>
                  <a:gd name="connsiteX3" fmla="*/ 0 w 1129820"/>
                  <a:gd name="connsiteY3" fmla="*/ 427876 h 427876"/>
                  <a:gd name="connsiteX4" fmla="*/ 145473 w 1129820"/>
                  <a:gd name="connsiteY4" fmla="*/ 0 h 427876"/>
                  <a:gd name="connsiteX0" fmla="*/ 145473 w 1129820"/>
                  <a:gd name="connsiteY0" fmla="*/ 0 h 427876"/>
                  <a:gd name="connsiteX1" fmla="*/ 1129820 w 1129820"/>
                  <a:gd name="connsiteY1" fmla="*/ 41563 h 427876"/>
                  <a:gd name="connsiteX2" fmla="*/ 1129820 w 1129820"/>
                  <a:gd name="connsiteY2" fmla="*/ 427876 h 427876"/>
                  <a:gd name="connsiteX3" fmla="*/ 0 w 1129820"/>
                  <a:gd name="connsiteY3" fmla="*/ 427876 h 427876"/>
                  <a:gd name="connsiteX4" fmla="*/ 145473 w 1129820"/>
                  <a:gd name="connsiteY4" fmla="*/ 0 h 427876"/>
                  <a:gd name="connsiteX0" fmla="*/ 33864 w 1018211"/>
                  <a:gd name="connsiteY0" fmla="*/ 0 h 427876"/>
                  <a:gd name="connsiteX1" fmla="*/ 1018211 w 1018211"/>
                  <a:gd name="connsiteY1" fmla="*/ 41563 h 427876"/>
                  <a:gd name="connsiteX2" fmla="*/ 1018211 w 1018211"/>
                  <a:gd name="connsiteY2" fmla="*/ 427876 h 427876"/>
                  <a:gd name="connsiteX3" fmla="*/ 151628 w 1018211"/>
                  <a:gd name="connsiteY3" fmla="*/ 310112 h 427876"/>
                  <a:gd name="connsiteX4" fmla="*/ 33864 w 1018211"/>
                  <a:gd name="connsiteY4" fmla="*/ 0 h 427876"/>
                  <a:gd name="connsiteX0" fmla="*/ 100890 w 1085237"/>
                  <a:gd name="connsiteY0" fmla="*/ 0 h 427876"/>
                  <a:gd name="connsiteX1" fmla="*/ 1085237 w 1085237"/>
                  <a:gd name="connsiteY1" fmla="*/ 41563 h 427876"/>
                  <a:gd name="connsiteX2" fmla="*/ 1085237 w 1085237"/>
                  <a:gd name="connsiteY2" fmla="*/ 427876 h 427876"/>
                  <a:gd name="connsiteX3" fmla="*/ 218654 w 1085237"/>
                  <a:gd name="connsiteY3" fmla="*/ 310112 h 427876"/>
                  <a:gd name="connsiteX4" fmla="*/ 100890 w 1085237"/>
                  <a:gd name="connsiteY4" fmla="*/ 0 h 427876"/>
                  <a:gd name="connsiteX0" fmla="*/ 103919 w 1081338"/>
                  <a:gd name="connsiteY0" fmla="*/ 0 h 448658"/>
                  <a:gd name="connsiteX1" fmla="*/ 1081338 w 1081338"/>
                  <a:gd name="connsiteY1" fmla="*/ 62345 h 448658"/>
                  <a:gd name="connsiteX2" fmla="*/ 1081338 w 1081338"/>
                  <a:gd name="connsiteY2" fmla="*/ 448658 h 448658"/>
                  <a:gd name="connsiteX3" fmla="*/ 214755 w 1081338"/>
                  <a:gd name="connsiteY3" fmla="*/ 330894 h 448658"/>
                  <a:gd name="connsiteX4" fmla="*/ 103919 w 1081338"/>
                  <a:gd name="connsiteY4" fmla="*/ 0 h 448658"/>
                  <a:gd name="connsiteX0" fmla="*/ 123695 w 1101114"/>
                  <a:gd name="connsiteY0" fmla="*/ 0 h 448658"/>
                  <a:gd name="connsiteX1" fmla="*/ 1101114 w 1101114"/>
                  <a:gd name="connsiteY1" fmla="*/ 62345 h 448658"/>
                  <a:gd name="connsiteX2" fmla="*/ 1101114 w 1101114"/>
                  <a:gd name="connsiteY2" fmla="*/ 448658 h 448658"/>
                  <a:gd name="connsiteX3" fmla="*/ 234531 w 1101114"/>
                  <a:gd name="connsiteY3" fmla="*/ 330894 h 448658"/>
                  <a:gd name="connsiteX4" fmla="*/ 123695 w 1101114"/>
                  <a:gd name="connsiteY4" fmla="*/ 0 h 448658"/>
                  <a:gd name="connsiteX0" fmla="*/ 123695 w 1101114"/>
                  <a:gd name="connsiteY0" fmla="*/ 0 h 448658"/>
                  <a:gd name="connsiteX1" fmla="*/ 1101114 w 1101114"/>
                  <a:gd name="connsiteY1" fmla="*/ 62345 h 448658"/>
                  <a:gd name="connsiteX2" fmla="*/ 1101114 w 1101114"/>
                  <a:gd name="connsiteY2" fmla="*/ 448658 h 448658"/>
                  <a:gd name="connsiteX3" fmla="*/ 403939 w 1101114"/>
                  <a:gd name="connsiteY3" fmla="*/ 175382 h 448658"/>
                  <a:gd name="connsiteX4" fmla="*/ 234531 w 1101114"/>
                  <a:gd name="connsiteY4" fmla="*/ 330894 h 448658"/>
                  <a:gd name="connsiteX5" fmla="*/ 123695 w 1101114"/>
                  <a:gd name="connsiteY5" fmla="*/ 0 h 448658"/>
                  <a:gd name="connsiteX0" fmla="*/ 123695 w 1101114"/>
                  <a:gd name="connsiteY0" fmla="*/ 4727 h 453385"/>
                  <a:gd name="connsiteX1" fmla="*/ 1101114 w 1101114"/>
                  <a:gd name="connsiteY1" fmla="*/ 67072 h 453385"/>
                  <a:gd name="connsiteX2" fmla="*/ 1101114 w 1101114"/>
                  <a:gd name="connsiteY2" fmla="*/ 453385 h 453385"/>
                  <a:gd name="connsiteX3" fmla="*/ 577120 w 1101114"/>
                  <a:gd name="connsiteY3" fmla="*/ 0 h 453385"/>
                  <a:gd name="connsiteX4" fmla="*/ 234531 w 1101114"/>
                  <a:gd name="connsiteY4" fmla="*/ 335621 h 453385"/>
                  <a:gd name="connsiteX5" fmla="*/ 123695 w 1101114"/>
                  <a:gd name="connsiteY5" fmla="*/ 4727 h 453385"/>
                  <a:gd name="connsiteX0" fmla="*/ 123695 w 1101114"/>
                  <a:gd name="connsiteY0" fmla="*/ 4727 h 453385"/>
                  <a:gd name="connsiteX1" fmla="*/ 1101114 w 1101114"/>
                  <a:gd name="connsiteY1" fmla="*/ 67072 h 453385"/>
                  <a:gd name="connsiteX2" fmla="*/ 1101114 w 1101114"/>
                  <a:gd name="connsiteY2" fmla="*/ 453385 h 453385"/>
                  <a:gd name="connsiteX3" fmla="*/ 577120 w 1101114"/>
                  <a:gd name="connsiteY3" fmla="*/ 0 h 453385"/>
                  <a:gd name="connsiteX4" fmla="*/ 234531 w 1101114"/>
                  <a:gd name="connsiteY4" fmla="*/ 335621 h 453385"/>
                  <a:gd name="connsiteX5" fmla="*/ 123695 w 1101114"/>
                  <a:gd name="connsiteY5" fmla="*/ 4727 h 453385"/>
                  <a:gd name="connsiteX0" fmla="*/ 123695 w 1101114"/>
                  <a:gd name="connsiteY0" fmla="*/ 11654 h 460312"/>
                  <a:gd name="connsiteX1" fmla="*/ 1101114 w 1101114"/>
                  <a:gd name="connsiteY1" fmla="*/ 73999 h 460312"/>
                  <a:gd name="connsiteX2" fmla="*/ 1101114 w 1101114"/>
                  <a:gd name="connsiteY2" fmla="*/ 460312 h 460312"/>
                  <a:gd name="connsiteX3" fmla="*/ 604829 w 1101114"/>
                  <a:gd name="connsiteY3" fmla="*/ 0 h 460312"/>
                  <a:gd name="connsiteX4" fmla="*/ 234531 w 1101114"/>
                  <a:gd name="connsiteY4" fmla="*/ 342548 h 460312"/>
                  <a:gd name="connsiteX5" fmla="*/ 123695 w 1101114"/>
                  <a:gd name="connsiteY5" fmla="*/ 11654 h 460312"/>
                  <a:gd name="connsiteX0" fmla="*/ 123695 w 1101114"/>
                  <a:gd name="connsiteY0" fmla="*/ 11654 h 460312"/>
                  <a:gd name="connsiteX1" fmla="*/ 1101114 w 1101114"/>
                  <a:gd name="connsiteY1" fmla="*/ 73999 h 460312"/>
                  <a:gd name="connsiteX2" fmla="*/ 1101114 w 1101114"/>
                  <a:gd name="connsiteY2" fmla="*/ 460312 h 460312"/>
                  <a:gd name="connsiteX3" fmla="*/ 604829 w 1101114"/>
                  <a:gd name="connsiteY3" fmla="*/ 0 h 460312"/>
                  <a:gd name="connsiteX4" fmla="*/ 234531 w 1101114"/>
                  <a:gd name="connsiteY4" fmla="*/ 342548 h 460312"/>
                  <a:gd name="connsiteX5" fmla="*/ 123695 w 1101114"/>
                  <a:gd name="connsiteY5" fmla="*/ 11654 h 460312"/>
                  <a:gd name="connsiteX0" fmla="*/ 123695 w 1101114"/>
                  <a:gd name="connsiteY0" fmla="*/ 11654 h 460312"/>
                  <a:gd name="connsiteX1" fmla="*/ 1101114 w 1101114"/>
                  <a:gd name="connsiteY1" fmla="*/ 73999 h 460312"/>
                  <a:gd name="connsiteX2" fmla="*/ 1101114 w 1101114"/>
                  <a:gd name="connsiteY2" fmla="*/ 460312 h 460312"/>
                  <a:gd name="connsiteX3" fmla="*/ 604829 w 1101114"/>
                  <a:gd name="connsiteY3" fmla="*/ 0 h 460312"/>
                  <a:gd name="connsiteX4" fmla="*/ 234531 w 1101114"/>
                  <a:gd name="connsiteY4" fmla="*/ 342548 h 460312"/>
                  <a:gd name="connsiteX5" fmla="*/ 123695 w 1101114"/>
                  <a:gd name="connsiteY5" fmla="*/ 11654 h 460312"/>
                  <a:gd name="connsiteX0" fmla="*/ 98893 w 1076312"/>
                  <a:gd name="connsiteY0" fmla="*/ 11654 h 460312"/>
                  <a:gd name="connsiteX1" fmla="*/ 1076312 w 1076312"/>
                  <a:gd name="connsiteY1" fmla="*/ 73999 h 460312"/>
                  <a:gd name="connsiteX2" fmla="*/ 1076312 w 1076312"/>
                  <a:gd name="connsiteY2" fmla="*/ 460312 h 460312"/>
                  <a:gd name="connsiteX3" fmla="*/ 580027 w 1076312"/>
                  <a:gd name="connsiteY3" fmla="*/ 0 h 460312"/>
                  <a:gd name="connsiteX4" fmla="*/ 209729 w 1076312"/>
                  <a:gd name="connsiteY4" fmla="*/ 342548 h 460312"/>
                  <a:gd name="connsiteX5" fmla="*/ 98893 w 1076312"/>
                  <a:gd name="connsiteY5" fmla="*/ 11654 h 460312"/>
                  <a:gd name="connsiteX0" fmla="*/ 103531 w 1080950"/>
                  <a:gd name="connsiteY0" fmla="*/ 11654 h 460312"/>
                  <a:gd name="connsiteX1" fmla="*/ 1080950 w 1080950"/>
                  <a:gd name="connsiteY1" fmla="*/ 73999 h 460312"/>
                  <a:gd name="connsiteX2" fmla="*/ 1080950 w 1080950"/>
                  <a:gd name="connsiteY2" fmla="*/ 460312 h 460312"/>
                  <a:gd name="connsiteX3" fmla="*/ 584665 w 1080950"/>
                  <a:gd name="connsiteY3" fmla="*/ 0 h 460312"/>
                  <a:gd name="connsiteX4" fmla="*/ 200512 w 1080950"/>
                  <a:gd name="connsiteY4" fmla="*/ 342548 h 460312"/>
                  <a:gd name="connsiteX5" fmla="*/ 103531 w 1080950"/>
                  <a:gd name="connsiteY5" fmla="*/ 11654 h 460312"/>
                  <a:gd name="connsiteX0" fmla="*/ 103531 w 1080950"/>
                  <a:gd name="connsiteY0" fmla="*/ 11654 h 460312"/>
                  <a:gd name="connsiteX1" fmla="*/ 1080950 w 1080950"/>
                  <a:gd name="connsiteY1" fmla="*/ 73999 h 460312"/>
                  <a:gd name="connsiteX2" fmla="*/ 1080950 w 1080950"/>
                  <a:gd name="connsiteY2" fmla="*/ 460312 h 460312"/>
                  <a:gd name="connsiteX3" fmla="*/ 584665 w 1080950"/>
                  <a:gd name="connsiteY3" fmla="*/ 0 h 460312"/>
                  <a:gd name="connsiteX4" fmla="*/ 200512 w 1080950"/>
                  <a:gd name="connsiteY4" fmla="*/ 342548 h 460312"/>
                  <a:gd name="connsiteX5" fmla="*/ 103531 w 1080950"/>
                  <a:gd name="connsiteY5" fmla="*/ 11654 h 460312"/>
                  <a:gd name="connsiteX0" fmla="*/ 115967 w 1093386"/>
                  <a:gd name="connsiteY0" fmla="*/ 11654 h 460312"/>
                  <a:gd name="connsiteX1" fmla="*/ 1093386 w 1093386"/>
                  <a:gd name="connsiteY1" fmla="*/ 73999 h 460312"/>
                  <a:gd name="connsiteX2" fmla="*/ 1093386 w 1093386"/>
                  <a:gd name="connsiteY2" fmla="*/ 460312 h 460312"/>
                  <a:gd name="connsiteX3" fmla="*/ 597101 w 1093386"/>
                  <a:gd name="connsiteY3" fmla="*/ 0 h 460312"/>
                  <a:gd name="connsiteX4" fmla="*/ 212948 w 1093386"/>
                  <a:gd name="connsiteY4" fmla="*/ 342548 h 460312"/>
                  <a:gd name="connsiteX5" fmla="*/ 115967 w 1093386"/>
                  <a:gd name="connsiteY5" fmla="*/ 11654 h 460312"/>
                  <a:gd name="connsiteX0" fmla="*/ 115967 w 1093386"/>
                  <a:gd name="connsiteY0" fmla="*/ 11654 h 460312"/>
                  <a:gd name="connsiteX1" fmla="*/ 1093386 w 1093386"/>
                  <a:gd name="connsiteY1" fmla="*/ 73999 h 460312"/>
                  <a:gd name="connsiteX2" fmla="*/ 1093386 w 1093386"/>
                  <a:gd name="connsiteY2" fmla="*/ 460312 h 460312"/>
                  <a:gd name="connsiteX3" fmla="*/ 597101 w 1093386"/>
                  <a:gd name="connsiteY3" fmla="*/ 0 h 460312"/>
                  <a:gd name="connsiteX4" fmla="*/ 212948 w 1093386"/>
                  <a:gd name="connsiteY4" fmla="*/ 342548 h 460312"/>
                  <a:gd name="connsiteX5" fmla="*/ 115967 w 1093386"/>
                  <a:gd name="connsiteY5" fmla="*/ 11654 h 460312"/>
                  <a:gd name="connsiteX0" fmla="*/ 76283 w 1053702"/>
                  <a:gd name="connsiteY0" fmla="*/ 32436 h 481094"/>
                  <a:gd name="connsiteX1" fmla="*/ 1053702 w 1053702"/>
                  <a:gd name="connsiteY1" fmla="*/ 94781 h 481094"/>
                  <a:gd name="connsiteX2" fmla="*/ 1053702 w 1053702"/>
                  <a:gd name="connsiteY2" fmla="*/ 481094 h 481094"/>
                  <a:gd name="connsiteX3" fmla="*/ 640544 w 1053702"/>
                  <a:gd name="connsiteY3" fmla="*/ 0 h 481094"/>
                  <a:gd name="connsiteX4" fmla="*/ 173264 w 1053702"/>
                  <a:gd name="connsiteY4" fmla="*/ 363330 h 481094"/>
                  <a:gd name="connsiteX5" fmla="*/ 76283 w 1053702"/>
                  <a:gd name="connsiteY5" fmla="*/ 32436 h 481094"/>
                  <a:gd name="connsiteX0" fmla="*/ 108719 w 1086138"/>
                  <a:gd name="connsiteY0" fmla="*/ 32436 h 481094"/>
                  <a:gd name="connsiteX1" fmla="*/ 1086138 w 1086138"/>
                  <a:gd name="connsiteY1" fmla="*/ 94781 h 481094"/>
                  <a:gd name="connsiteX2" fmla="*/ 1086138 w 1086138"/>
                  <a:gd name="connsiteY2" fmla="*/ 481094 h 481094"/>
                  <a:gd name="connsiteX3" fmla="*/ 672980 w 1086138"/>
                  <a:gd name="connsiteY3" fmla="*/ 0 h 481094"/>
                  <a:gd name="connsiteX4" fmla="*/ 205700 w 1086138"/>
                  <a:gd name="connsiteY4" fmla="*/ 363330 h 481094"/>
                  <a:gd name="connsiteX5" fmla="*/ 108719 w 1086138"/>
                  <a:gd name="connsiteY5" fmla="*/ 32436 h 481094"/>
                  <a:gd name="connsiteX0" fmla="*/ 108719 w 1086138"/>
                  <a:gd name="connsiteY0" fmla="*/ 32436 h 481094"/>
                  <a:gd name="connsiteX1" fmla="*/ 1086138 w 1086138"/>
                  <a:gd name="connsiteY1" fmla="*/ 94781 h 481094"/>
                  <a:gd name="connsiteX2" fmla="*/ 1086138 w 1086138"/>
                  <a:gd name="connsiteY2" fmla="*/ 481094 h 481094"/>
                  <a:gd name="connsiteX3" fmla="*/ 672980 w 1086138"/>
                  <a:gd name="connsiteY3" fmla="*/ 0 h 481094"/>
                  <a:gd name="connsiteX4" fmla="*/ 205700 w 1086138"/>
                  <a:gd name="connsiteY4" fmla="*/ 363330 h 481094"/>
                  <a:gd name="connsiteX5" fmla="*/ 108719 w 1086138"/>
                  <a:gd name="connsiteY5" fmla="*/ 32436 h 481094"/>
                  <a:gd name="connsiteX0" fmla="*/ 108719 w 1210829"/>
                  <a:gd name="connsiteY0" fmla="*/ 32436 h 481094"/>
                  <a:gd name="connsiteX1" fmla="*/ 1210829 w 1210829"/>
                  <a:gd name="connsiteY1" fmla="*/ 351090 h 481094"/>
                  <a:gd name="connsiteX2" fmla="*/ 1086138 w 1210829"/>
                  <a:gd name="connsiteY2" fmla="*/ 481094 h 481094"/>
                  <a:gd name="connsiteX3" fmla="*/ 672980 w 1210829"/>
                  <a:gd name="connsiteY3" fmla="*/ 0 h 481094"/>
                  <a:gd name="connsiteX4" fmla="*/ 205700 w 1210829"/>
                  <a:gd name="connsiteY4" fmla="*/ 363330 h 481094"/>
                  <a:gd name="connsiteX5" fmla="*/ 108719 w 1210829"/>
                  <a:gd name="connsiteY5" fmla="*/ 32436 h 481094"/>
                  <a:gd name="connsiteX0" fmla="*/ 108719 w 1210829"/>
                  <a:gd name="connsiteY0" fmla="*/ 32436 h 367783"/>
                  <a:gd name="connsiteX1" fmla="*/ 1210829 w 1210829"/>
                  <a:gd name="connsiteY1" fmla="*/ 351090 h 367783"/>
                  <a:gd name="connsiteX2" fmla="*/ 996084 w 1210829"/>
                  <a:gd name="connsiteY2" fmla="*/ 30822 h 367783"/>
                  <a:gd name="connsiteX3" fmla="*/ 672980 w 1210829"/>
                  <a:gd name="connsiteY3" fmla="*/ 0 h 367783"/>
                  <a:gd name="connsiteX4" fmla="*/ 205700 w 1210829"/>
                  <a:gd name="connsiteY4" fmla="*/ 363330 h 367783"/>
                  <a:gd name="connsiteX5" fmla="*/ 108719 w 1210829"/>
                  <a:gd name="connsiteY5" fmla="*/ 32436 h 367783"/>
                  <a:gd name="connsiteX0" fmla="*/ 108719 w 996084"/>
                  <a:gd name="connsiteY0" fmla="*/ 32436 h 600471"/>
                  <a:gd name="connsiteX1" fmla="*/ 899101 w 996084"/>
                  <a:gd name="connsiteY1" fmla="*/ 600471 h 600471"/>
                  <a:gd name="connsiteX2" fmla="*/ 996084 w 996084"/>
                  <a:gd name="connsiteY2" fmla="*/ 30822 h 600471"/>
                  <a:gd name="connsiteX3" fmla="*/ 672980 w 996084"/>
                  <a:gd name="connsiteY3" fmla="*/ 0 h 600471"/>
                  <a:gd name="connsiteX4" fmla="*/ 205700 w 996084"/>
                  <a:gd name="connsiteY4" fmla="*/ 363330 h 600471"/>
                  <a:gd name="connsiteX5" fmla="*/ 108719 w 996084"/>
                  <a:gd name="connsiteY5" fmla="*/ 32436 h 600471"/>
                  <a:gd name="connsiteX0" fmla="*/ 108719 w 899101"/>
                  <a:gd name="connsiteY0" fmla="*/ 32436 h 600471"/>
                  <a:gd name="connsiteX1" fmla="*/ 899101 w 899101"/>
                  <a:gd name="connsiteY1" fmla="*/ 600471 h 600471"/>
                  <a:gd name="connsiteX2" fmla="*/ 767484 w 899101"/>
                  <a:gd name="connsiteY2" fmla="*/ 391040 h 600471"/>
                  <a:gd name="connsiteX3" fmla="*/ 672980 w 899101"/>
                  <a:gd name="connsiteY3" fmla="*/ 0 h 600471"/>
                  <a:gd name="connsiteX4" fmla="*/ 205700 w 899101"/>
                  <a:gd name="connsiteY4" fmla="*/ 363330 h 600471"/>
                  <a:gd name="connsiteX5" fmla="*/ 108719 w 899101"/>
                  <a:gd name="connsiteY5" fmla="*/ 32436 h 600471"/>
                  <a:gd name="connsiteX0" fmla="*/ 108719 w 923424"/>
                  <a:gd name="connsiteY0" fmla="*/ 32436 h 600471"/>
                  <a:gd name="connsiteX1" fmla="*/ 899101 w 923424"/>
                  <a:gd name="connsiteY1" fmla="*/ 600471 h 600471"/>
                  <a:gd name="connsiteX2" fmla="*/ 767484 w 923424"/>
                  <a:gd name="connsiteY2" fmla="*/ 391040 h 600471"/>
                  <a:gd name="connsiteX3" fmla="*/ 672980 w 923424"/>
                  <a:gd name="connsiteY3" fmla="*/ 0 h 600471"/>
                  <a:gd name="connsiteX4" fmla="*/ 205700 w 923424"/>
                  <a:gd name="connsiteY4" fmla="*/ 363330 h 600471"/>
                  <a:gd name="connsiteX5" fmla="*/ 108719 w 923424"/>
                  <a:gd name="connsiteY5" fmla="*/ 32436 h 600471"/>
                  <a:gd name="connsiteX0" fmla="*/ 108719 w 925266"/>
                  <a:gd name="connsiteY0" fmla="*/ 34821 h 602856"/>
                  <a:gd name="connsiteX1" fmla="*/ 899101 w 925266"/>
                  <a:gd name="connsiteY1" fmla="*/ 602856 h 602856"/>
                  <a:gd name="connsiteX2" fmla="*/ 767484 w 925266"/>
                  <a:gd name="connsiteY2" fmla="*/ 393425 h 602856"/>
                  <a:gd name="connsiteX3" fmla="*/ 672980 w 925266"/>
                  <a:gd name="connsiteY3" fmla="*/ 2385 h 602856"/>
                  <a:gd name="connsiteX4" fmla="*/ 205700 w 925266"/>
                  <a:gd name="connsiteY4" fmla="*/ 365715 h 602856"/>
                  <a:gd name="connsiteX5" fmla="*/ 108719 w 925266"/>
                  <a:gd name="connsiteY5" fmla="*/ 34821 h 602856"/>
                  <a:gd name="connsiteX0" fmla="*/ 108719 w 934847"/>
                  <a:gd name="connsiteY0" fmla="*/ 32442 h 600477"/>
                  <a:gd name="connsiteX1" fmla="*/ 899101 w 934847"/>
                  <a:gd name="connsiteY1" fmla="*/ 600477 h 600477"/>
                  <a:gd name="connsiteX2" fmla="*/ 767484 w 934847"/>
                  <a:gd name="connsiteY2" fmla="*/ 391046 h 600477"/>
                  <a:gd name="connsiteX3" fmla="*/ 672980 w 934847"/>
                  <a:gd name="connsiteY3" fmla="*/ 6 h 600477"/>
                  <a:gd name="connsiteX4" fmla="*/ 205700 w 934847"/>
                  <a:gd name="connsiteY4" fmla="*/ 363336 h 600477"/>
                  <a:gd name="connsiteX5" fmla="*/ 108719 w 934847"/>
                  <a:gd name="connsiteY5" fmla="*/ 32442 h 600477"/>
                  <a:gd name="connsiteX0" fmla="*/ 108719 w 922877"/>
                  <a:gd name="connsiteY0" fmla="*/ 32442 h 600477"/>
                  <a:gd name="connsiteX1" fmla="*/ 899101 w 922877"/>
                  <a:gd name="connsiteY1" fmla="*/ 600477 h 600477"/>
                  <a:gd name="connsiteX2" fmla="*/ 767484 w 922877"/>
                  <a:gd name="connsiteY2" fmla="*/ 391046 h 600477"/>
                  <a:gd name="connsiteX3" fmla="*/ 672980 w 922877"/>
                  <a:gd name="connsiteY3" fmla="*/ 6 h 600477"/>
                  <a:gd name="connsiteX4" fmla="*/ 205700 w 922877"/>
                  <a:gd name="connsiteY4" fmla="*/ 363336 h 600477"/>
                  <a:gd name="connsiteX5" fmla="*/ 108719 w 922877"/>
                  <a:gd name="connsiteY5" fmla="*/ 32442 h 600477"/>
                  <a:gd name="connsiteX0" fmla="*/ 108719 w 940851"/>
                  <a:gd name="connsiteY0" fmla="*/ 32442 h 600477"/>
                  <a:gd name="connsiteX1" fmla="*/ 899101 w 940851"/>
                  <a:gd name="connsiteY1" fmla="*/ 600477 h 600477"/>
                  <a:gd name="connsiteX2" fmla="*/ 767484 w 940851"/>
                  <a:gd name="connsiteY2" fmla="*/ 391046 h 600477"/>
                  <a:gd name="connsiteX3" fmla="*/ 672980 w 940851"/>
                  <a:gd name="connsiteY3" fmla="*/ 6 h 600477"/>
                  <a:gd name="connsiteX4" fmla="*/ 205700 w 940851"/>
                  <a:gd name="connsiteY4" fmla="*/ 363336 h 600477"/>
                  <a:gd name="connsiteX5" fmla="*/ 108719 w 940851"/>
                  <a:gd name="connsiteY5" fmla="*/ 32442 h 600477"/>
                  <a:gd name="connsiteX0" fmla="*/ 108719 w 942823"/>
                  <a:gd name="connsiteY0" fmla="*/ 35699 h 603734"/>
                  <a:gd name="connsiteX1" fmla="*/ 899101 w 942823"/>
                  <a:gd name="connsiteY1" fmla="*/ 603734 h 603734"/>
                  <a:gd name="connsiteX2" fmla="*/ 767484 w 942823"/>
                  <a:gd name="connsiteY2" fmla="*/ 394303 h 603734"/>
                  <a:gd name="connsiteX3" fmla="*/ 672980 w 942823"/>
                  <a:gd name="connsiteY3" fmla="*/ 3263 h 603734"/>
                  <a:gd name="connsiteX4" fmla="*/ 205700 w 942823"/>
                  <a:gd name="connsiteY4" fmla="*/ 366593 h 603734"/>
                  <a:gd name="connsiteX5" fmla="*/ 108719 w 942823"/>
                  <a:gd name="connsiteY5" fmla="*/ 35699 h 603734"/>
                  <a:gd name="connsiteX0" fmla="*/ 108719 w 942823"/>
                  <a:gd name="connsiteY0" fmla="*/ 35699 h 603734"/>
                  <a:gd name="connsiteX1" fmla="*/ 899101 w 942823"/>
                  <a:gd name="connsiteY1" fmla="*/ 603734 h 603734"/>
                  <a:gd name="connsiteX2" fmla="*/ 767484 w 942823"/>
                  <a:gd name="connsiteY2" fmla="*/ 394303 h 603734"/>
                  <a:gd name="connsiteX3" fmla="*/ 672980 w 942823"/>
                  <a:gd name="connsiteY3" fmla="*/ 3263 h 603734"/>
                  <a:gd name="connsiteX4" fmla="*/ 205700 w 942823"/>
                  <a:gd name="connsiteY4" fmla="*/ 366593 h 603734"/>
                  <a:gd name="connsiteX5" fmla="*/ 108719 w 942823"/>
                  <a:gd name="connsiteY5" fmla="*/ 35699 h 603734"/>
                  <a:gd name="connsiteX0" fmla="*/ 108719 w 942823"/>
                  <a:gd name="connsiteY0" fmla="*/ 35699 h 394303"/>
                  <a:gd name="connsiteX1" fmla="*/ 635865 w 942823"/>
                  <a:gd name="connsiteY1" fmla="*/ 354352 h 394303"/>
                  <a:gd name="connsiteX2" fmla="*/ 767484 w 942823"/>
                  <a:gd name="connsiteY2" fmla="*/ 394303 h 394303"/>
                  <a:gd name="connsiteX3" fmla="*/ 672980 w 942823"/>
                  <a:gd name="connsiteY3" fmla="*/ 3263 h 394303"/>
                  <a:gd name="connsiteX4" fmla="*/ 205700 w 942823"/>
                  <a:gd name="connsiteY4" fmla="*/ 366593 h 394303"/>
                  <a:gd name="connsiteX5" fmla="*/ 108719 w 942823"/>
                  <a:gd name="connsiteY5"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714545 w 942823"/>
                  <a:gd name="connsiteY1" fmla="*/ 30975 h 394303"/>
                  <a:gd name="connsiteX2" fmla="*/ 635865 w 942823"/>
                  <a:gd name="connsiteY2" fmla="*/ 354352 h 394303"/>
                  <a:gd name="connsiteX3" fmla="*/ 767484 w 942823"/>
                  <a:gd name="connsiteY3" fmla="*/ 394303 h 394303"/>
                  <a:gd name="connsiteX4" fmla="*/ 672980 w 942823"/>
                  <a:gd name="connsiteY4" fmla="*/ 3263 h 394303"/>
                  <a:gd name="connsiteX5" fmla="*/ 205700 w 942823"/>
                  <a:gd name="connsiteY5" fmla="*/ 366593 h 394303"/>
                  <a:gd name="connsiteX6" fmla="*/ 108719 w 942823"/>
                  <a:gd name="connsiteY6"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108719 w 942823"/>
                  <a:gd name="connsiteY0" fmla="*/ 35699 h 394303"/>
                  <a:gd name="connsiteX1" fmla="*/ 243490 w 942823"/>
                  <a:gd name="connsiteY1" fmla="*/ 391193 h 394303"/>
                  <a:gd name="connsiteX2" fmla="*/ 714545 w 942823"/>
                  <a:gd name="connsiteY2" fmla="*/ 30975 h 394303"/>
                  <a:gd name="connsiteX3" fmla="*/ 635865 w 942823"/>
                  <a:gd name="connsiteY3" fmla="*/ 354352 h 394303"/>
                  <a:gd name="connsiteX4" fmla="*/ 767484 w 942823"/>
                  <a:gd name="connsiteY4" fmla="*/ 394303 h 394303"/>
                  <a:gd name="connsiteX5" fmla="*/ 672980 w 942823"/>
                  <a:gd name="connsiteY5" fmla="*/ 3263 h 394303"/>
                  <a:gd name="connsiteX6" fmla="*/ 205700 w 942823"/>
                  <a:gd name="connsiteY6" fmla="*/ 366593 h 394303"/>
                  <a:gd name="connsiteX7" fmla="*/ 108719 w 942823"/>
                  <a:gd name="connsiteY7" fmla="*/ 35699 h 394303"/>
                  <a:gd name="connsiteX0" fmla="*/ 99206 w 933310"/>
                  <a:gd name="connsiteY0" fmla="*/ 35699 h 394303"/>
                  <a:gd name="connsiteX1" fmla="*/ 233977 w 933310"/>
                  <a:gd name="connsiteY1" fmla="*/ 391193 h 394303"/>
                  <a:gd name="connsiteX2" fmla="*/ 705032 w 933310"/>
                  <a:gd name="connsiteY2" fmla="*/ 30975 h 394303"/>
                  <a:gd name="connsiteX3" fmla="*/ 626352 w 933310"/>
                  <a:gd name="connsiteY3" fmla="*/ 354352 h 394303"/>
                  <a:gd name="connsiteX4" fmla="*/ 757971 w 933310"/>
                  <a:gd name="connsiteY4" fmla="*/ 394303 h 394303"/>
                  <a:gd name="connsiteX5" fmla="*/ 663467 w 933310"/>
                  <a:gd name="connsiteY5" fmla="*/ 3263 h 394303"/>
                  <a:gd name="connsiteX6" fmla="*/ 223896 w 933310"/>
                  <a:gd name="connsiteY6" fmla="*/ 338883 h 394303"/>
                  <a:gd name="connsiteX7" fmla="*/ 99206 w 933310"/>
                  <a:gd name="connsiteY7" fmla="*/ 35699 h 394303"/>
                  <a:gd name="connsiteX0" fmla="*/ 111296 w 945400"/>
                  <a:gd name="connsiteY0" fmla="*/ 35699 h 394303"/>
                  <a:gd name="connsiteX1" fmla="*/ 246067 w 945400"/>
                  <a:gd name="connsiteY1" fmla="*/ 391193 h 394303"/>
                  <a:gd name="connsiteX2" fmla="*/ 717122 w 945400"/>
                  <a:gd name="connsiteY2" fmla="*/ 30975 h 394303"/>
                  <a:gd name="connsiteX3" fmla="*/ 638442 w 945400"/>
                  <a:gd name="connsiteY3" fmla="*/ 354352 h 394303"/>
                  <a:gd name="connsiteX4" fmla="*/ 770061 w 945400"/>
                  <a:gd name="connsiteY4" fmla="*/ 394303 h 394303"/>
                  <a:gd name="connsiteX5" fmla="*/ 675557 w 945400"/>
                  <a:gd name="connsiteY5" fmla="*/ 3263 h 394303"/>
                  <a:gd name="connsiteX6" fmla="*/ 201349 w 945400"/>
                  <a:gd name="connsiteY6" fmla="*/ 380446 h 394303"/>
                  <a:gd name="connsiteX7" fmla="*/ 111296 w 945400"/>
                  <a:gd name="connsiteY7" fmla="*/ 35699 h 394303"/>
                  <a:gd name="connsiteX0" fmla="*/ 111296 w 945400"/>
                  <a:gd name="connsiteY0" fmla="*/ 35699 h 394303"/>
                  <a:gd name="connsiteX1" fmla="*/ 232213 w 945400"/>
                  <a:gd name="connsiteY1" fmla="*/ 328847 h 394303"/>
                  <a:gd name="connsiteX2" fmla="*/ 717122 w 945400"/>
                  <a:gd name="connsiteY2" fmla="*/ 30975 h 394303"/>
                  <a:gd name="connsiteX3" fmla="*/ 638442 w 945400"/>
                  <a:gd name="connsiteY3" fmla="*/ 354352 h 394303"/>
                  <a:gd name="connsiteX4" fmla="*/ 770061 w 945400"/>
                  <a:gd name="connsiteY4" fmla="*/ 394303 h 394303"/>
                  <a:gd name="connsiteX5" fmla="*/ 675557 w 945400"/>
                  <a:gd name="connsiteY5" fmla="*/ 3263 h 394303"/>
                  <a:gd name="connsiteX6" fmla="*/ 201349 w 945400"/>
                  <a:gd name="connsiteY6" fmla="*/ 380446 h 394303"/>
                  <a:gd name="connsiteX7" fmla="*/ 111296 w 945400"/>
                  <a:gd name="connsiteY7" fmla="*/ 35699 h 394303"/>
                  <a:gd name="connsiteX0" fmla="*/ 111296 w 945400"/>
                  <a:gd name="connsiteY0" fmla="*/ 35699 h 394303"/>
                  <a:gd name="connsiteX1" fmla="*/ 232213 w 945400"/>
                  <a:gd name="connsiteY1" fmla="*/ 328847 h 394303"/>
                  <a:gd name="connsiteX2" fmla="*/ 717122 w 945400"/>
                  <a:gd name="connsiteY2" fmla="*/ 30975 h 394303"/>
                  <a:gd name="connsiteX3" fmla="*/ 638442 w 945400"/>
                  <a:gd name="connsiteY3" fmla="*/ 354352 h 394303"/>
                  <a:gd name="connsiteX4" fmla="*/ 770061 w 945400"/>
                  <a:gd name="connsiteY4" fmla="*/ 394303 h 394303"/>
                  <a:gd name="connsiteX5" fmla="*/ 675557 w 945400"/>
                  <a:gd name="connsiteY5" fmla="*/ 3263 h 394303"/>
                  <a:gd name="connsiteX6" fmla="*/ 201349 w 945400"/>
                  <a:gd name="connsiteY6" fmla="*/ 380446 h 394303"/>
                  <a:gd name="connsiteX7" fmla="*/ 111296 w 945400"/>
                  <a:gd name="connsiteY7" fmla="*/ 35699 h 394303"/>
                  <a:gd name="connsiteX0" fmla="*/ 94898 w 929002"/>
                  <a:gd name="connsiteY0" fmla="*/ 35699 h 394303"/>
                  <a:gd name="connsiteX1" fmla="*/ 215815 w 929002"/>
                  <a:gd name="connsiteY1" fmla="*/ 328847 h 394303"/>
                  <a:gd name="connsiteX2" fmla="*/ 700724 w 929002"/>
                  <a:gd name="connsiteY2" fmla="*/ 30975 h 394303"/>
                  <a:gd name="connsiteX3" fmla="*/ 622044 w 929002"/>
                  <a:gd name="connsiteY3" fmla="*/ 354352 h 394303"/>
                  <a:gd name="connsiteX4" fmla="*/ 753663 w 929002"/>
                  <a:gd name="connsiteY4" fmla="*/ 394303 h 394303"/>
                  <a:gd name="connsiteX5" fmla="*/ 659159 w 929002"/>
                  <a:gd name="connsiteY5" fmla="*/ 3263 h 394303"/>
                  <a:gd name="connsiteX6" fmla="*/ 233442 w 929002"/>
                  <a:gd name="connsiteY6" fmla="*/ 380446 h 394303"/>
                  <a:gd name="connsiteX7" fmla="*/ 94898 w 929002"/>
                  <a:gd name="connsiteY7" fmla="*/ 35699 h 394303"/>
                  <a:gd name="connsiteX0" fmla="*/ 98467 w 932571"/>
                  <a:gd name="connsiteY0" fmla="*/ 35699 h 394303"/>
                  <a:gd name="connsiteX1" fmla="*/ 219384 w 932571"/>
                  <a:gd name="connsiteY1" fmla="*/ 328847 h 394303"/>
                  <a:gd name="connsiteX2" fmla="*/ 704293 w 932571"/>
                  <a:gd name="connsiteY2" fmla="*/ 30975 h 394303"/>
                  <a:gd name="connsiteX3" fmla="*/ 625613 w 932571"/>
                  <a:gd name="connsiteY3" fmla="*/ 354352 h 394303"/>
                  <a:gd name="connsiteX4" fmla="*/ 757232 w 932571"/>
                  <a:gd name="connsiteY4" fmla="*/ 394303 h 394303"/>
                  <a:gd name="connsiteX5" fmla="*/ 662728 w 932571"/>
                  <a:gd name="connsiteY5" fmla="*/ 3263 h 394303"/>
                  <a:gd name="connsiteX6" fmla="*/ 237011 w 932571"/>
                  <a:gd name="connsiteY6" fmla="*/ 380446 h 394303"/>
                  <a:gd name="connsiteX7" fmla="*/ 98467 w 932571"/>
                  <a:gd name="connsiteY7" fmla="*/ 35699 h 394303"/>
                  <a:gd name="connsiteX0" fmla="*/ 105342 w 939446"/>
                  <a:gd name="connsiteY0" fmla="*/ 35699 h 394303"/>
                  <a:gd name="connsiteX1" fmla="*/ 226259 w 939446"/>
                  <a:gd name="connsiteY1" fmla="*/ 328847 h 394303"/>
                  <a:gd name="connsiteX2" fmla="*/ 711168 w 939446"/>
                  <a:gd name="connsiteY2" fmla="*/ 30975 h 394303"/>
                  <a:gd name="connsiteX3" fmla="*/ 632488 w 939446"/>
                  <a:gd name="connsiteY3" fmla="*/ 354352 h 394303"/>
                  <a:gd name="connsiteX4" fmla="*/ 764107 w 939446"/>
                  <a:gd name="connsiteY4" fmla="*/ 394303 h 394303"/>
                  <a:gd name="connsiteX5" fmla="*/ 669603 w 939446"/>
                  <a:gd name="connsiteY5" fmla="*/ 3263 h 394303"/>
                  <a:gd name="connsiteX6" fmla="*/ 223105 w 939446"/>
                  <a:gd name="connsiteY6" fmla="*/ 352737 h 394303"/>
                  <a:gd name="connsiteX7" fmla="*/ 105342 w 939446"/>
                  <a:gd name="connsiteY7" fmla="*/ 35699 h 394303"/>
                  <a:gd name="connsiteX0" fmla="*/ 105342 w 939446"/>
                  <a:gd name="connsiteY0" fmla="*/ 35699 h 403258"/>
                  <a:gd name="connsiteX1" fmla="*/ 198550 w 939446"/>
                  <a:gd name="connsiteY1" fmla="*/ 363484 h 403258"/>
                  <a:gd name="connsiteX2" fmla="*/ 711168 w 939446"/>
                  <a:gd name="connsiteY2" fmla="*/ 30975 h 403258"/>
                  <a:gd name="connsiteX3" fmla="*/ 632488 w 939446"/>
                  <a:gd name="connsiteY3" fmla="*/ 354352 h 403258"/>
                  <a:gd name="connsiteX4" fmla="*/ 764107 w 939446"/>
                  <a:gd name="connsiteY4" fmla="*/ 394303 h 403258"/>
                  <a:gd name="connsiteX5" fmla="*/ 669603 w 939446"/>
                  <a:gd name="connsiteY5" fmla="*/ 3263 h 403258"/>
                  <a:gd name="connsiteX6" fmla="*/ 223105 w 939446"/>
                  <a:gd name="connsiteY6" fmla="*/ 352737 h 403258"/>
                  <a:gd name="connsiteX7" fmla="*/ 105342 w 939446"/>
                  <a:gd name="connsiteY7" fmla="*/ 35699 h 403258"/>
                  <a:gd name="connsiteX0" fmla="*/ 105342 w 939446"/>
                  <a:gd name="connsiteY0" fmla="*/ 35699 h 394303"/>
                  <a:gd name="connsiteX1" fmla="*/ 198550 w 939446"/>
                  <a:gd name="connsiteY1" fmla="*/ 363484 h 394303"/>
                  <a:gd name="connsiteX2" fmla="*/ 711168 w 939446"/>
                  <a:gd name="connsiteY2" fmla="*/ 30975 h 394303"/>
                  <a:gd name="connsiteX3" fmla="*/ 632488 w 939446"/>
                  <a:gd name="connsiteY3" fmla="*/ 354352 h 394303"/>
                  <a:gd name="connsiteX4" fmla="*/ 764107 w 939446"/>
                  <a:gd name="connsiteY4" fmla="*/ 394303 h 394303"/>
                  <a:gd name="connsiteX5" fmla="*/ 669603 w 939446"/>
                  <a:gd name="connsiteY5" fmla="*/ 3263 h 394303"/>
                  <a:gd name="connsiteX6" fmla="*/ 223105 w 939446"/>
                  <a:gd name="connsiteY6" fmla="*/ 352737 h 394303"/>
                  <a:gd name="connsiteX7" fmla="*/ 105342 w 939446"/>
                  <a:gd name="connsiteY7" fmla="*/ 35699 h 394303"/>
                  <a:gd name="connsiteX0" fmla="*/ 105342 w 939446"/>
                  <a:gd name="connsiteY0" fmla="*/ 35699 h 394303"/>
                  <a:gd name="connsiteX1" fmla="*/ 198550 w 939446"/>
                  <a:gd name="connsiteY1" fmla="*/ 363484 h 394303"/>
                  <a:gd name="connsiteX2" fmla="*/ 711168 w 939446"/>
                  <a:gd name="connsiteY2" fmla="*/ 30975 h 394303"/>
                  <a:gd name="connsiteX3" fmla="*/ 632488 w 939446"/>
                  <a:gd name="connsiteY3" fmla="*/ 354352 h 394303"/>
                  <a:gd name="connsiteX4" fmla="*/ 764107 w 939446"/>
                  <a:gd name="connsiteY4" fmla="*/ 394303 h 394303"/>
                  <a:gd name="connsiteX5" fmla="*/ 669603 w 939446"/>
                  <a:gd name="connsiteY5" fmla="*/ 3263 h 394303"/>
                  <a:gd name="connsiteX6" fmla="*/ 223105 w 939446"/>
                  <a:gd name="connsiteY6" fmla="*/ 352737 h 394303"/>
                  <a:gd name="connsiteX7" fmla="*/ 105342 w 939446"/>
                  <a:gd name="connsiteY7" fmla="*/ 35699 h 394303"/>
                  <a:gd name="connsiteX0" fmla="*/ 105342 w 939446"/>
                  <a:gd name="connsiteY0" fmla="*/ 35699 h 394303"/>
                  <a:gd name="connsiteX1" fmla="*/ 170841 w 939446"/>
                  <a:gd name="connsiteY1" fmla="*/ 37902 h 394303"/>
                  <a:gd name="connsiteX2" fmla="*/ 198550 w 939446"/>
                  <a:gd name="connsiteY2" fmla="*/ 363484 h 394303"/>
                  <a:gd name="connsiteX3" fmla="*/ 711168 w 939446"/>
                  <a:gd name="connsiteY3" fmla="*/ 30975 h 394303"/>
                  <a:gd name="connsiteX4" fmla="*/ 632488 w 939446"/>
                  <a:gd name="connsiteY4" fmla="*/ 354352 h 394303"/>
                  <a:gd name="connsiteX5" fmla="*/ 764107 w 939446"/>
                  <a:gd name="connsiteY5" fmla="*/ 394303 h 394303"/>
                  <a:gd name="connsiteX6" fmla="*/ 669603 w 939446"/>
                  <a:gd name="connsiteY6" fmla="*/ 3263 h 394303"/>
                  <a:gd name="connsiteX7" fmla="*/ 223105 w 939446"/>
                  <a:gd name="connsiteY7" fmla="*/ 352737 h 394303"/>
                  <a:gd name="connsiteX8" fmla="*/ 105342 w 939446"/>
                  <a:gd name="connsiteY8" fmla="*/ 35699 h 394303"/>
                  <a:gd name="connsiteX0" fmla="*/ 105342 w 939446"/>
                  <a:gd name="connsiteY0" fmla="*/ 35699 h 394303"/>
                  <a:gd name="connsiteX1" fmla="*/ 170841 w 939446"/>
                  <a:gd name="connsiteY1" fmla="*/ 37902 h 394303"/>
                  <a:gd name="connsiteX2" fmla="*/ 198550 w 939446"/>
                  <a:gd name="connsiteY2" fmla="*/ 363484 h 394303"/>
                  <a:gd name="connsiteX3" fmla="*/ 711168 w 939446"/>
                  <a:gd name="connsiteY3" fmla="*/ 30975 h 394303"/>
                  <a:gd name="connsiteX4" fmla="*/ 632488 w 939446"/>
                  <a:gd name="connsiteY4" fmla="*/ 354352 h 394303"/>
                  <a:gd name="connsiteX5" fmla="*/ 764107 w 939446"/>
                  <a:gd name="connsiteY5" fmla="*/ 394303 h 394303"/>
                  <a:gd name="connsiteX6" fmla="*/ 669603 w 939446"/>
                  <a:gd name="connsiteY6" fmla="*/ 3263 h 394303"/>
                  <a:gd name="connsiteX7" fmla="*/ 223105 w 939446"/>
                  <a:gd name="connsiteY7" fmla="*/ 352737 h 394303"/>
                  <a:gd name="connsiteX8" fmla="*/ 105342 w 939446"/>
                  <a:gd name="connsiteY8" fmla="*/ 35699 h 394303"/>
                  <a:gd name="connsiteX0" fmla="*/ 105342 w 939446"/>
                  <a:gd name="connsiteY0" fmla="*/ 35699 h 394303"/>
                  <a:gd name="connsiteX1" fmla="*/ 170841 w 939446"/>
                  <a:gd name="connsiteY1" fmla="*/ 37902 h 394303"/>
                  <a:gd name="connsiteX2" fmla="*/ 198550 w 939446"/>
                  <a:gd name="connsiteY2" fmla="*/ 363484 h 394303"/>
                  <a:gd name="connsiteX3" fmla="*/ 711168 w 939446"/>
                  <a:gd name="connsiteY3" fmla="*/ 30975 h 394303"/>
                  <a:gd name="connsiteX4" fmla="*/ 632488 w 939446"/>
                  <a:gd name="connsiteY4" fmla="*/ 354352 h 394303"/>
                  <a:gd name="connsiteX5" fmla="*/ 764107 w 939446"/>
                  <a:gd name="connsiteY5" fmla="*/ 394303 h 394303"/>
                  <a:gd name="connsiteX6" fmla="*/ 669603 w 939446"/>
                  <a:gd name="connsiteY6" fmla="*/ 3263 h 394303"/>
                  <a:gd name="connsiteX7" fmla="*/ 223105 w 939446"/>
                  <a:gd name="connsiteY7" fmla="*/ 352737 h 394303"/>
                  <a:gd name="connsiteX8" fmla="*/ 105342 w 939446"/>
                  <a:gd name="connsiteY8" fmla="*/ 35699 h 394303"/>
                  <a:gd name="connsiteX0" fmla="*/ 105342 w 930539"/>
                  <a:gd name="connsiteY0" fmla="*/ 35556 h 408015"/>
                  <a:gd name="connsiteX1" fmla="*/ 170841 w 930539"/>
                  <a:gd name="connsiteY1" fmla="*/ 37759 h 408015"/>
                  <a:gd name="connsiteX2" fmla="*/ 198550 w 930539"/>
                  <a:gd name="connsiteY2" fmla="*/ 363341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52594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18314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52594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18314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181232 w 930539"/>
                  <a:gd name="connsiteY2" fmla="*/ 352951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05342 w 930539"/>
                  <a:gd name="connsiteY0" fmla="*/ 35556 h 408015"/>
                  <a:gd name="connsiteX1" fmla="*/ 170841 w 930539"/>
                  <a:gd name="connsiteY1" fmla="*/ 37759 h 408015"/>
                  <a:gd name="connsiteX2" fmla="*/ 229723 w 930539"/>
                  <a:gd name="connsiteY2" fmla="*/ 370269 h 408015"/>
                  <a:gd name="connsiteX3" fmla="*/ 711168 w 930539"/>
                  <a:gd name="connsiteY3" fmla="*/ 30832 h 408015"/>
                  <a:gd name="connsiteX4" fmla="*/ 632488 w 930539"/>
                  <a:gd name="connsiteY4" fmla="*/ 354209 h 408015"/>
                  <a:gd name="connsiteX5" fmla="*/ 750253 w 930539"/>
                  <a:gd name="connsiteY5" fmla="*/ 408015 h 408015"/>
                  <a:gd name="connsiteX6" fmla="*/ 669603 w 930539"/>
                  <a:gd name="connsiteY6" fmla="*/ 3120 h 408015"/>
                  <a:gd name="connsiteX7" fmla="*/ 223105 w 930539"/>
                  <a:gd name="connsiteY7" fmla="*/ 345666 h 408015"/>
                  <a:gd name="connsiteX8" fmla="*/ 105342 w 930539"/>
                  <a:gd name="connsiteY8" fmla="*/ 35556 h 408015"/>
                  <a:gd name="connsiteX0" fmla="*/ 111595 w 936792"/>
                  <a:gd name="connsiteY0" fmla="*/ 35556 h 408015"/>
                  <a:gd name="connsiteX1" fmla="*/ 177094 w 936792"/>
                  <a:gd name="connsiteY1" fmla="*/ 37759 h 408015"/>
                  <a:gd name="connsiteX2" fmla="*/ 235976 w 936792"/>
                  <a:gd name="connsiteY2" fmla="*/ 370269 h 408015"/>
                  <a:gd name="connsiteX3" fmla="*/ 717421 w 936792"/>
                  <a:gd name="connsiteY3" fmla="*/ 30832 h 408015"/>
                  <a:gd name="connsiteX4" fmla="*/ 638741 w 936792"/>
                  <a:gd name="connsiteY4" fmla="*/ 354209 h 408015"/>
                  <a:gd name="connsiteX5" fmla="*/ 756506 w 936792"/>
                  <a:gd name="connsiteY5" fmla="*/ 408015 h 408015"/>
                  <a:gd name="connsiteX6" fmla="*/ 675856 w 936792"/>
                  <a:gd name="connsiteY6" fmla="*/ 3120 h 408015"/>
                  <a:gd name="connsiteX7" fmla="*/ 212040 w 936792"/>
                  <a:gd name="connsiteY7" fmla="*/ 373375 h 408015"/>
                  <a:gd name="connsiteX8" fmla="*/ 111595 w 936792"/>
                  <a:gd name="connsiteY8" fmla="*/ 35556 h 408015"/>
                  <a:gd name="connsiteX0" fmla="*/ 104452 w 929649"/>
                  <a:gd name="connsiteY0" fmla="*/ 35556 h 408015"/>
                  <a:gd name="connsiteX1" fmla="*/ 169951 w 929649"/>
                  <a:gd name="connsiteY1" fmla="*/ 37759 h 408015"/>
                  <a:gd name="connsiteX2" fmla="*/ 228833 w 929649"/>
                  <a:gd name="connsiteY2" fmla="*/ 370269 h 408015"/>
                  <a:gd name="connsiteX3" fmla="*/ 710278 w 929649"/>
                  <a:gd name="connsiteY3" fmla="*/ 30832 h 408015"/>
                  <a:gd name="connsiteX4" fmla="*/ 631598 w 929649"/>
                  <a:gd name="connsiteY4" fmla="*/ 354209 h 408015"/>
                  <a:gd name="connsiteX5" fmla="*/ 749363 w 929649"/>
                  <a:gd name="connsiteY5" fmla="*/ 408015 h 408015"/>
                  <a:gd name="connsiteX6" fmla="*/ 668713 w 929649"/>
                  <a:gd name="connsiteY6" fmla="*/ 3120 h 408015"/>
                  <a:gd name="connsiteX7" fmla="*/ 204897 w 929649"/>
                  <a:gd name="connsiteY7" fmla="*/ 373375 h 408015"/>
                  <a:gd name="connsiteX8" fmla="*/ 104452 w 929649"/>
                  <a:gd name="connsiteY8" fmla="*/ 35556 h 408015"/>
                  <a:gd name="connsiteX0" fmla="*/ 110549 w 935746"/>
                  <a:gd name="connsiteY0" fmla="*/ 35556 h 408015"/>
                  <a:gd name="connsiteX1" fmla="*/ 176048 w 935746"/>
                  <a:gd name="connsiteY1" fmla="*/ 37759 h 408015"/>
                  <a:gd name="connsiteX2" fmla="*/ 234930 w 935746"/>
                  <a:gd name="connsiteY2" fmla="*/ 370269 h 408015"/>
                  <a:gd name="connsiteX3" fmla="*/ 716375 w 935746"/>
                  <a:gd name="connsiteY3" fmla="*/ 3083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76048 w 935746"/>
                  <a:gd name="connsiteY1" fmla="*/ 37759 h 408015"/>
                  <a:gd name="connsiteX2" fmla="*/ 234930 w 935746"/>
                  <a:gd name="connsiteY2" fmla="*/ 370269 h 408015"/>
                  <a:gd name="connsiteX3" fmla="*/ 716375 w 935746"/>
                  <a:gd name="connsiteY3" fmla="*/ 3083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76048 w 935746"/>
                  <a:gd name="connsiteY1" fmla="*/ 37759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48339 w 935746"/>
                  <a:gd name="connsiteY1" fmla="*/ 65468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110549 w 935746"/>
                  <a:gd name="connsiteY0" fmla="*/ 35556 h 408015"/>
                  <a:gd name="connsiteX1" fmla="*/ 131020 w 935746"/>
                  <a:gd name="connsiteY1" fmla="*/ 79322 h 408015"/>
                  <a:gd name="connsiteX2" fmla="*/ 234930 w 935746"/>
                  <a:gd name="connsiteY2" fmla="*/ 370269 h 408015"/>
                  <a:gd name="connsiteX3" fmla="*/ 719839 w 935746"/>
                  <a:gd name="connsiteY3" fmla="*/ 3122 h 408015"/>
                  <a:gd name="connsiteX4" fmla="*/ 637695 w 935746"/>
                  <a:gd name="connsiteY4" fmla="*/ 354209 h 408015"/>
                  <a:gd name="connsiteX5" fmla="*/ 755460 w 935746"/>
                  <a:gd name="connsiteY5" fmla="*/ 408015 h 408015"/>
                  <a:gd name="connsiteX6" fmla="*/ 674810 w 935746"/>
                  <a:gd name="connsiteY6" fmla="*/ 3120 h 408015"/>
                  <a:gd name="connsiteX7" fmla="*/ 210994 w 935746"/>
                  <a:gd name="connsiteY7" fmla="*/ 373375 h 408015"/>
                  <a:gd name="connsiteX8" fmla="*/ 110549 w 935746"/>
                  <a:gd name="connsiteY8" fmla="*/ 35556 h 408015"/>
                  <a:gd name="connsiteX0" fmla="*/ 72992 w 912044"/>
                  <a:gd name="connsiteY0" fmla="*/ 35556 h 408015"/>
                  <a:gd name="connsiteX1" fmla="*/ 107318 w 912044"/>
                  <a:gd name="connsiteY1" fmla="*/ 79322 h 408015"/>
                  <a:gd name="connsiteX2" fmla="*/ 211228 w 912044"/>
                  <a:gd name="connsiteY2" fmla="*/ 370269 h 408015"/>
                  <a:gd name="connsiteX3" fmla="*/ 696137 w 912044"/>
                  <a:gd name="connsiteY3" fmla="*/ 3122 h 408015"/>
                  <a:gd name="connsiteX4" fmla="*/ 613993 w 912044"/>
                  <a:gd name="connsiteY4" fmla="*/ 354209 h 408015"/>
                  <a:gd name="connsiteX5" fmla="*/ 731758 w 912044"/>
                  <a:gd name="connsiteY5" fmla="*/ 408015 h 408015"/>
                  <a:gd name="connsiteX6" fmla="*/ 651108 w 912044"/>
                  <a:gd name="connsiteY6" fmla="*/ 3120 h 408015"/>
                  <a:gd name="connsiteX7" fmla="*/ 187292 w 912044"/>
                  <a:gd name="connsiteY7" fmla="*/ 373375 h 408015"/>
                  <a:gd name="connsiteX8" fmla="*/ 72992 w 912044"/>
                  <a:gd name="connsiteY8" fmla="*/ 35556 h 408015"/>
                  <a:gd name="connsiteX0" fmla="*/ 95861 w 934913"/>
                  <a:gd name="connsiteY0" fmla="*/ 35556 h 408015"/>
                  <a:gd name="connsiteX1" fmla="*/ 130187 w 934913"/>
                  <a:gd name="connsiteY1" fmla="*/ 79322 h 408015"/>
                  <a:gd name="connsiteX2" fmla="*/ 234097 w 934913"/>
                  <a:gd name="connsiteY2" fmla="*/ 370269 h 408015"/>
                  <a:gd name="connsiteX3" fmla="*/ 719006 w 934913"/>
                  <a:gd name="connsiteY3" fmla="*/ 3122 h 408015"/>
                  <a:gd name="connsiteX4" fmla="*/ 636862 w 934913"/>
                  <a:gd name="connsiteY4" fmla="*/ 354209 h 408015"/>
                  <a:gd name="connsiteX5" fmla="*/ 754627 w 934913"/>
                  <a:gd name="connsiteY5" fmla="*/ 408015 h 408015"/>
                  <a:gd name="connsiteX6" fmla="*/ 673977 w 934913"/>
                  <a:gd name="connsiteY6" fmla="*/ 3120 h 408015"/>
                  <a:gd name="connsiteX7" fmla="*/ 210161 w 934913"/>
                  <a:gd name="connsiteY7" fmla="*/ 373375 h 408015"/>
                  <a:gd name="connsiteX8" fmla="*/ 95861 w 934913"/>
                  <a:gd name="connsiteY8" fmla="*/ 35556 h 408015"/>
                  <a:gd name="connsiteX0" fmla="*/ 128786 w 967838"/>
                  <a:gd name="connsiteY0" fmla="*/ 35556 h 408015"/>
                  <a:gd name="connsiteX1" fmla="*/ 163112 w 967838"/>
                  <a:gd name="connsiteY1" fmla="*/ 79322 h 408015"/>
                  <a:gd name="connsiteX2" fmla="*/ 267022 w 967838"/>
                  <a:gd name="connsiteY2" fmla="*/ 370269 h 408015"/>
                  <a:gd name="connsiteX3" fmla="*/ 751931 w 967838"/>
                  <a:gd name="connsiteY3" fmla="*/ 3122 h 408015"/>
                  <a:gd name="connsiteX4" fmla="*/ 669787 w 967838"/>
                  <a:gd name="connsiteY4" fmla="*/ 354209 h 408015"/>
                  <a:gd name="connsiteX5" fmla="*/ 787552 w 967838"/>
                  <a:gd name="connsiteY5" fmla="*/ 408015 h 408015"/>
                  <a:gd name="connsiteX6" fmla="*/ 706902 w 967838"/>
                  <a:gd name="connsiteY6" fmla="*/ 3120 h 408015"/>
                  <a:gd name="connsiteX7" fmla="*/ 243086 w 967838"/>
                  <a:gd name="connsiteY7" fmla="*/ 373375 h 408015"/>
                  <a:gd name="connsiteX8" fmla="*/ 128786 w 967838"/>
                  <a:gd name="connsiteY8" fmla="*/ 35556 h 408015"/>
                  <a:gd name="connsiteX0" fmla="*/ 100245 w 939297"/>
                  <a:gd name="connsiteY0" fmla="*/ 35556 h 408015"/>
                  <a:gd name="connsiteX1" fmla="*/ 134571 w 939297"/>
                  <a:gd name="connsiteY1" fmla="*/ 79322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 name="connsiteX0" fmla="*/ 100245 w 939297"/>
                  <a:gd name="connsiteY0" fmla="*/ 35556 h 408015"/>
                  <a:gd name="connsiteX1" fmla="*/ 106862 w 939297"/>
                  <a:gd name="connsiteY1" fmla="*/ 51613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 name="connsiteX0" fmla="*/ 100245 w 939297"/>
                  <a:gd name="connsiteY0" fmla="*/ 35556 h 408015"/>
                  <a:gd name="connsiteX1" fmla="*/ 106862 w 939297"/>
                  <a:gd name="connsiteY1" fmla="*/ 51613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 name="connsiteX0" fmla="*/ 100245 w 939297"/>
                  <a:gd name="connsiteY0" fmla="*/ 35556 h 408015"/>
                  <a:gd name="connsiteX1" fmla="*/ 106862 w 939297"/>
                  <a:gd name="connsiteY1" fmla="*/ 51613 h 408015"/>
                  <a:gd name="connsiteX2" fmla="*/ 238481 w 939297"/>
                  <a:gd name="connsiteY2" fmla="*/ 370269 h 408015"/>
                  <a:gd name="connsiteX3" fmla="*/ 723390 w 939297"/>
                  <a:gd name="connsiteY3" fmla="*/ 3122 h 408015"/>
                  <a:gd name="connsiteX4" fmla="*/ 641246 w 939297"/>
                  <a:gd name="connsiteY4" fmla="*/ 354209 h 408015"/>
                  <a:gd name="connsiteX5" fmla="*/ 759011 w 939297"/>
                  <a:gd name="connsiteY5" fmla="*/ 408015 h 408015"/>
                  <a:gd name="connsiteX6" fmla="*/ 678361 w 939297"/>
                  <a:gd name="connsiteY6" fmla="*/ 3120 h 408015"/>
                  <a:gd name="connsiteX7" fmla="*/ 214545 w 939297"/>
                  <a:gd name="connsiteY7" fmla="*/ 373375 h 408015"/>
                  <a:gd name="connsiteX8" fmla="*/ 100245 w 939297"/>
                  <a:gd name="connsiteY8" fmla="*/ 35556 h 40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297" h="408015">
                    <a:moveTo>
                      <a:pt x="100245" y="35556"/>
                    </a:moveTo>
                    <a:cubicBezTo>
                      <a:pt x="114625" y="43120"/>
                      <a:pt x="70545" y="31618"/>
                      <a:pt x="106862" y="51613"/>
                    </a:cubicBezTo>
                    <a:cubicBezTo>
                      <a:pt x="-33466" y="158199"/>
                      <a:pt x="88391" y="327552"/>
                      <a:pt x="238481" y="370269"/>
                    </a:cubicBezTo>
                    <a:cubicBezTo>
                      <a:pt x="557663" y="393728"/>
                      <a:pt x="507902" y="68144"/>
                      <a:pt x="723390" y="3122"/>
                    </a:cubicBezTo>
                    <a:cubicBezTo>
                      <a:pt x="925763" y="76277"/>
                      <a:pt x="764454" y="315691"/>
                      <a:pt x="641246" y="354209"/>
                    </a:cubicBezTo>
                    <a:lnTo>
                      <a:pt x="759011" y="408015"/>
                    </a:lnTo>
                    <a:cubicBezTo>
                      <a:pt x="1071565" y="249959"/>
                      <a:pt x="933843" y="-32788"/>
                      <a:pt x="678361" y="3120"/>
                    </a:cubicBezTo>
                    <a:cubicBezTo>
                      <a:pt x="352883" y="45721"/>
                      <a:pt x="452907" y="357578"/>
                      <a:pt x="214545" y="373375"/>
                    </a:cubicBezTo>
                    <a:cubicBezTo>
                      <a:pt x="-23817" y="389172"/>
                      <a:pt x="-66009" y="91589"/>
                      <a:pt x="100245" y="35556"/>
                    </a:cubicBezTo>
                    <a:close/>
                  </a:path>
                </a:pathLst>
              </a:custGeom>
              <a:gradFill flip="none" rotWithShape="1">
                <a:gsLst>
                  <a:gs pos="0">
                    <a:srgbClr val="0070C0"/>
                  </a:gs>
                  <a:gs pos="9000">
                    <a:srgbClr val="29C7FF"/>
                  </a:gs>
                  <a:gs pos="51000">
                    <a:srgbClr val="33CAFF"/>
                  </a:gs>
                  <a:gs pos="32000">
                    <a:srgbClr val="0070C0"/>
                  </a:gs>
                  <a:gs pos="97000">
                    <a:srgbClr val="005EA4"/>
                  </a:gs>
                  <a:gs pos="89000">
                    <a:srgbClr val="0070C0"/>
                  </a:gs>
                </a:gsLst>
                <a:lin ang="0" scaled="1"/>
                <a:tileRect/>
              </a:gradFill>
              <a:ln w="6350" cap="flat" cmpd="sng" algn="ctr">
                <a:solidFill>
                  <a:srgbClr val="1C2638">
                    <a:lumMod val="75000"/>
                    <a:lumOff val="25000"/>
                    <a:alpha val="77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sp>
            <p:nvSpPr>
              <p:cNvPr id="112" name="Ovaal 111"/>
              <p:cNvSpPr/>
              <p:nvPr userDrawn="1"/>
            </p:nvSpPr>
            <p:spPr>
              <a:xfrm flipV="1">
                <a:off x="11012327" y="2951356"/>
                <a:ext cx="45720" cy="45720"/>
              </a:xfrm>
              <a:prstGeom prst="ellipse">
                <a:avLst/>
              </a:prstGeom>
              <a:solidFill>
                <a:srgbClr val="1D1D1B">
                  <a:lumMod val="50000"/>
                  <a:lumOff val="50000"/>
                  <a:alpha val="99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Segoe UI Light"/>
                  <a:ea typeface="+mn-ea"/>
                  <a:cs typeface="+mn-cs"/>
                </a:endParaRPr>
              </a:p>
            </p:txBody>
          </p:sp>
        </p:grpSp>
        <p:grpSp>
          <p:nvGrpSpPr>
            <p:cNvPr id="95" name="bijsnijden"/>
            <p:cNvGrpSpPr/>
            <p:nvPr/>
          </p:nvGrpSpPr>
          <p:grpSpPr>
            <a:xfrm>
              <a:off x="12371983" y="5786672"/>
              <a:ext cx="779464" cy="828260"/>
              <a:chOff x="13143038" y="5655940"/>
              <a:chExt cx="779464" cy="828260"/>
            </a:xfrm>
          </p:grpSpPr>
          <p:grpSp>
            <p:nvGrpSpPr>
              <p:cNvPr id="101" name="Groep 100"/>
              <p:cNvGrpSpPr/>
              <p:nvPr userDrawn="1"/>
            </p:nvGrpSpPr>
            <p:grpSpPr>
              <a:xfrm>
                <a:off x="13284702" y="5655940"/>
                <a:ext cx="518384" cy="468745"/>
                <a:chOff x="13352037" y="5715656"/>
                <a:chExt cx="383714" cy="346970"/>
              </a:xfrm>
            </p:grpSpPr>
            <p:sp>
              <p:nvSpPr>
                <p:cNvPr id="104" name="Rechthoek 103"/>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pic>
              <p:nvPicPr>
                <p:cNvPr id="105" name="Afbeelding 104"/>
                <p:cNvPicPr>
                  <a:picLocks noChangeAspect="1"/>
                </p:cNvPicPr>
                <p:nvPr userDrawn="1"/>
              </p:nvPicPr>
              <p:blipFill rotWithShape="1">
                <a:blip r:embed="rId2" cstate="print">
                  <a:extLst>
                    <a:ext uri="{28A0092B-C50C-407E-A947-70E740481C1C}">
                      <a14:useLocalDpi xmlns:a14="http://schemas.microsoft.com/office/drawing/2010/main" val="0"/>
                    </a:ext>
                  </a:extLst>
                </a:blip>
                <a:srcRect r="15865"/>
                <a:stretch/>
              </p:blipFill>
              <p:spPr>
                <a:xfrm>
                  <a:off x="13352037" y="5715656"/>
                  <a:ext cx="231884" cy="275611"/>
                </a:xfrm>
                <a:prstGeom prst="rect">
                  <a:avLst/>
                </a:prstGeom>
                <a:ln w="9525">
                  <a:solidFill>
                    <a:schemeClr val="bg1">
                      <a:lumMod val="50000"/>
                    </a:schemeClr>
                  </a:solidFill>
                </a:ln>
              </p:spPr>
            </p:pic>
            <p:sp>
              <p:nvSpPr>
                <p:cNvPr id="106" name="L-vorm 105"/>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sp>
              <p:nvSpPr>
                <p:cNvPr id="107" name="L-vorm 106"/>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grpSp>
          <p:sp>
            <p:nvSpPr>
              <p:cNvPr id="102" name="Tekstvak 76"/>
              <p:cNvSpPr txBox="1"/>
              <p:nvPr userDrawn="1"/>
            </p:nvSpPr>
            <p:spPr>
              <a:xfrm>
                <a:off x="13143038" y="6165304"/>
                <a:ext cx="779464" cy="261610"/>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rPr>
                  <a:t>Bijsnijden</a:t>
                </a:r>
                <a:endParaRPr kumimoji="0" lang="en-GB" sz="1050" b="1" i="0" u="none" strike="noStrike" kern="0" cap="none" spc="0" normalizeH="0" baseline="0" noProof="0" dirty="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endParaRPr>
              </a:p>
            </p:txBody>
          </p:sp>
          <p:sp>
            <p:nvSpPr>
              <p:cNvPr id="103" name="Rechthoekige driehoek 102"/>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grpSp>
        <p:grpSp>
          <p:nvGrpSpPr>
            <p:cNvPr id="96" name="Groep 95"/>
            <p:cNvGrpSpPr/>
            <p:nvPr/>
          </p:nvGrpSpPr>
          <p:grpSpPr>
            <a:xfrm>
              <a:off x="12491729" y="3471416"/>
              <a:ext cx="1114138" cy="297656"/>
              <a:chOff x="13560784" y="3471416"/>
              <a:chExt cx="1114138" cy="297656"/>
            </a:xfrm>
          </p:grpSpPr>
          <p:sp>
            <p:nvSpPr>
              <p:cNvPr id="97" name="Afgeronde rechthoek 96"/>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a:t>Invoegen</a:t>
                </a:r>
                <a:endParaRPr lang="en-GB" dirty="0"/>
              </a:p>
            </p:txBody>
          </p:sp>
          <p:cxnSp>
            <p:nvCxnSpPr>
              <p:cNvPr id="99" name="Rechte verbindingslijn 98"/>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Gelijkbenige driehoek 99"/>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119" name="Tekstvak 118"/>
          <p:cNvSpPr txBox="1"/>
          <p:nvPr userDrawn="1"/>
        </p:nvSpPr>
        <p:spPr>
          <a:xfrm>
            <a:off x="7395319" y="-383269"/>
            <a:ext cx="4803031" cy="369332"/>
          </a:xfrm>
          <a:prstGeom prst="rect">
            <a:avLst/>
          </a:prstGeom>
          <a:noFill/>
        </p:spPr>
        <p:txBody>
          <a:bodyPr wrap="square" rtlCol="0">
            <a:spAutoFit/>
          </a:bodyPr>
          <a:lstStyle/>
          <a:p>
            <a:pPr algn="r"/>
            <a:r>
              <a:rPr lang="nl-NL" sz="1800" baseline="0" dirty="0">
                <a:solidFill>
                  <a:schemeClr val="tx1">
                    <a:lumMod val="75000"/>
                    <a:lumOff val="25000"/>
                  </a:schemeClr>
                </a:solidFill>
                <a:latin typeface="Arial Black" panose="020B0A04020102020204" pitchFamily="34" charset="0"/>
                <a:cs typeface="Arial" panose="020B0604020202020204" pitchFamily="34" charset="0"/>
              </a:rPr>
              <a:t>VIDEO SLIDE</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58825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ge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04641" y="368160"/>
            <a:ext cx="11040598" cy="948605"/>
          </a:xfrm>
        </p:spPr>
        <p:txBody>
          <a:bodyPr anchor="t">
            <a:normAutofit/>
          </a:bodyPr>
          <a:lstStyle>
            <a:lvl1pPr>
              <a:defRPr sz="3200">
                <a:solidFill>
                  <a:schemeClr val="tx1">
                    <a:lumMod val="75000"/>
                    <a:lumOff val="25000"/>
                  </a:schemeClr>
                </a:solidFill>
                <a:latin typeface="Arial Black" panose="020B0A04020102020204" pitchFamily="34" charset="0"/>
              </a:defRPr>
            </a:lvl1pPr>
          </a:lstStyle>
          <a:p>
            <a:r>
              <a:rPr lang="nl-NL" dirty="0"/>
              <a:t>KLIK OM DE STIJL TE BEWERKEN</a:t>
            </a:r>
            <a:endParaRPr lang="en-GB" dirty="0"/>
          </a:p>
        </p:txBody>
      </p:sp>
      <p:sp>
        <p:nvSpPr>
          <p:cNvPr id="41" name="Tekstvak 40"/>
          <p:cNvSpPr txBox="1"/>
          <p:nvPr userDrawn="1"/>
        </p:nvSpPr>
        <p:spPr>
          <a:xfrm>
            <a:off x="7395319" y="-383269"/>
            <a:ext cx="4803031" cy="369332"/>
          </a:xfrm>
          <a:prstGeom prst="rect">
            <a:avLst/>
          </a:prstGeom>
          <a:noFill/>
        </p:spPr>
        <p:txBody>
          <a:bodyPr wrap="square" rtlCol="0">
            <a:spAutoFit/>
          </a:bodyPr>
          <a:lstStyle/>
          <a:p>
            <a:pPr algn="r"/>
            <a:r>
              <a:rPr lang="nl-NL" sz="1800" baseline="0" dirty="0">
                <a:solidFill>
                  <a:schemeClr val="tx1">
                    <a:lumMod val="75000"/>
                    <a:lumOff val="25000"/>
                  </a:schemeClr>
                </a:solidFill>
                <a:latin typeface="Arial Black" panose="020B0A04020102020204" pitchFamily="34" charset="0"/>
                <a:cs typeface="Arial" panose="020B0604020202020204" pitchFamily="34" charset="0"/>
              </a:rPr>
              <a:t>LEGE SLIDE</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4745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slide 4">
    <p:spTree>
      <p:nvGrpSpPr>
        <p:cNvPr id="1" name=""/>
        <p:cNvGrpSpPr/>
        <p:nvPr/>
      </p:nvGrpSpPr>
      <p:grpSpPr>
        <a:xfrm>
          <a:off x="0" y="0"/>
          <a:ext cx="0" cy="0"/>
          <a:chOff x="0" y="0"/>
          <a:chExt cx="0" cy="0"/>
        </a:xfrm>
      </p:grpSpPr>
      <p:sp>
        <p:nvSpPr>
          <p:cNvPr id="5" name="Rechthoek 4"/>
          <p:cNvSpPr/>
          <p:nvPr userDrawn="1"/>
        </p:nvSpPr>
        <p:spPr>
          <a:xfrm>
            <a:off x="0" y="5733256"/>
            <a:ext cx="12198350"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4" tIns="60977" rIns="121954" bIns="60977" rtlCol="0" anchor="ctr"/>
          <a:lstStyle/>
          <a:p>
            <a:pPr algn="ctr"/>
            <a:endParaRPr lang="en-GB"/>
          </a:p>
        </p:txBody>
      </p:sp>
      <p:grpSp>
        <p:nvGrpSpPr>
          <p:cNvPr id="4" name="Groep 3"/>
          <p:cNvGrpSpPr/>
          <p:nvPr userDrawn="1"/>
        </p:nvGrpSpPr>
        <p:grpSpPr>
          <a:xfrm>
            <a:off x="0" y="-2298851"/>
            <a:ext cx="12198350" cy="9156852"/>
            <a:chOff x="0" y="-1724139"/>
            <a:chExt cx="9144000" cy="6867639"/>
          </a:xfrm>
        </p:grpSpPr>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Afbeelding 6"/>
            <p:cNvPicPr>
              <a:picLocks noChangeAspect="1"/>
            </p:cNvPicPr>
            <p:nvPr userDrawn="1"/>
          </p:nvPicPr>
          <p:blipFill rotWithShape="1">
            <a:blip r:embed="rId2">
              <a:extLst>
                <a:ext uri="{28A0092B-C50C-407E-A947-70E740481C1C}">
                  <a14:useLocalDpi xmlns:a14="http://schemas.microsoft.com/office/drawing/2010/main" val="0"/>
                </a:ext>
              </a:extLst>
            </a:blip>
            <a:srcRect t="8663"/>
            <a:stretch/>
          </p:blipFill>
          <p:spPr>
            <a:xfrm>
              <a:off x="0" y="-1"/>
              <a:ext cx="9144000" cy="4697923"/>
            </a:xfrm>
            <a:prstGeom prst="rect">
              <a:avLst/>
            </a:prstGeom>
          </p:spPr>
        </p:pic>
        <p:pic>
          <p:nvPicPr>
            <p:cNvPr id="9" name="Afbeelding 8"/>
            <p:cNvPicPr>
              <a:picLocks noChangeAspect="1"/>
            </p:cNvPicPr>
            <p:nvPr userDrawn="1"/>
          </p:nvPicPr>
          <p:blipFill rotWithShape="1">
            <a:blip r:embed="rId2">
              <a:extLst>
                <a:ext uri="{28A0092B-C50C-407E-A947-70E740481C1C}">
                  <a14:useLocalDpi xmlns:a14="http://schemas.microsoft.com/office/drawing/2010/main" val="0"/>
                </a:ext>
              </a:extLst>
            </a:blip>
            <a:srcRect t="16483"/>
            <a:stretch/>
          </p:blipFill>
          <p:spPr>
            <a:xfrm>
              <a:off x="0" y="0"/>
              <a:ext cx="9144000" cy="4295666"/>
            </a:xfrm>
            <a:prstGeom prst="rect">
              <a:avLst/>
            </a:prstGeom>
          </p:spPr>
        </p:pic>
        <p:pic>
          <p:nvPicPr>
            <p:cNvPr id="10" name="Afbeelding 9"/>
            <p:cNvPicPr>
              <a:picLocks noChangeAspect="1"/>
            </p:cNvPicPr>
            <p:nvPr userDrawn="1"/>
          </p:nvPicPr>
          <p:blipFill rotWithShape="1">
            <a:blip r:embed="rId2">
              <a:extLst>
                <a:ext uri="{28A0092B-C50C-407E-A947-70E740481C1C}">
                  <a14:useLocalDpi xmlns:a14="http://schemas.microsoft.com/office/drawing/2010/main" val="0"/>
                </a:ext>
              </a:extLst>
            </a:blip>
            <a:srcRect t="24199"/>
            <a:stretch/>
          </p:blipFill>
          <p:spPr>
            <a:xfrm>
              <a:off x="0" y="0"/>
              <a:ext cx="9144000" cy="3898826"/>
            </a:xfrm>
            <a:prstGeom prst="rect">
              <a:avLst/>
            </a:prstGeom>
          </p:spPr>
        </p:pic>
        <p:pic>
          <p:nvPicPr>
            <p:cNvPr id="12" name="Afbeelding 11"/>
            <p:cNvPicPr>
              <a:picLocks noChangeAspect="1"/>
            </p:cNvPicPr>
            <p:nvPr userDrawn="1"/>
          </p:nvPicPr>
          <p:blipFill rotWithShape="1">
            <a:blip r:embed="rId2">
              <a:extLst>
                <a:ext uri="{28A0092B-C50C-407E-A947-70E740481C1C}">
                  <a14:useLocalDpi xmlns:a14="http://schemas.microsoft.com/office/drawing/2010/main" val="0"/>
                </a:ext>
              </a:extLst>
            </a:blip>
            <a:srcRect t="24199"/>
            <a:stretch/>
          </p:blipFill>
          <p:spPr>
            <a:xfrm>
              <a:off x="0" y="-452586"/>
              <a:ext cx="9144000" cy="3898826"/>
            </a:xfrm>
            <a:prstGeom prst="rect">
              <a:avLst/>
            </a:prstGeom>
          </p:spPr>
        </p:pic>
        <p:pic>
          <p:nvPicPr>
            <p:cNvPr id="13" name="Afbeelding 12"/>
            <p:cNvPicPr>
              <a:picLocks noChangeAspect="1"/>
            </p:cNvPicPr>
            <p:nvPr userDrawn="1"/>
          </p:nvPicPr>
          <p:blipFill rotWithShape="1">
            <a:blip r:embed="rId2">
              <a:extLst>
                <a:ext uri="{28A0092B-C50C-407E-A947-70E740481C1C}">
                  <a14:useLocalDpi xmlns:a14="http://schemas.microsoft.com/office/drawing/2010/main" val="0"/>
                </a:ext>
              </a:extLst>
            </a:blip>
            <a:srcRect t="24199"/>
            <a:stretch/>
          </p:blipFill>
          <p:spPr>
            <a:xfrm>
              <a:off x="0" y="-884634"/>
              <a:ext cx="9144000" cy="3898826"/>
            </a:xfrm>
            <a:prstGeom prst="rect">
              <a:avLst/>
            </a:prstGeom>
          </p:spPr>
        </p:pic>
        <p:pic>
          <p:nvPicPr>
            <p:cNvPr id="14" name="Afbeelding 13"/>
            <p:cNvPicPr>
              <a:picLocks noChangeAspect="1"/>
            </p:cNvPicPr>
            <p:nvPr userDrawn="1"/>
          </p:nvPicPr>
          <p:blipFill rotWithShape="1">
            <a:blip r:embed="rId2">
              <a:extLst>
                <a:ext uri="{28A0092B-C50C-407E-A947-70E740481C1C}">
                  <a14:useLocalDpi xmlns:a14="http://schemas.microsoft.com/office/drawing/2010/main" val="0"/>
                </a:ext>
              </a:extLst>
            </a:blip>
            <a:srcRect t="24199"/>
            <a:stretch/>
          </p:blipFill>
          <p:spPr>
            <a:xfrm>
              <a:off x="0" y="-1327076"/>
              <a:ext cx="9144000" cy="3898826"/>
            </a:xfrm>
            <a:prstGeom prst="rect">
              <a:avLst/>
            </a:prstGeom>
          </p:spPr>
        </p:pic>
        <p:pic>
          <p:nvPicPr>
            <p:cNvPr id="15" name="Afbeelding 14"/>
            <p:cNvPicPr>
              <a:picLocks noChangeAspect="1"/>
            </p:cNvPicPr>
            <p:nvPr userDrawn="1"/>
          </p:nvPicPr>
          <p:blipFill rotWithShape="1">
            <a:blip r:embed="rId2">
              <a:extLst>
                <a:ext uri="{28A0092B-C50C-407E-A947-70E740481C1C}">
                  <a14:useLocalDpi xmlns:a14="http://schemas.microsoft.com/office/drawing/2010/main" val="0"/>
                </a:ext>
              </a:extLst>
            </a:blip>
            <a:srcRect t="24199"/>
            <a:stretch/>
          </p:blipFill>
          <p:spPr>
            <a:xfrm>
              <a:off x="0" y="-1724139"/>
              <a:ext cx="9144000" cy="3898826"/>
            </a:xfrm>
            <a:prstGeom prst="rect">
              <a:avLst/>
            </a:prstGeom>
          </p:spPr>
        </p:pic>
      </p:grpSp>
      <p:sp>
        <p:nvSpPr>
          <p:cNvPr id="19" name="Tekstvak 18"/>
          <p:cNvSpPr txBox="1"/>
          <p:nvPr userDrawn="1"/>
        </p:nvSpPr>
        <p:spPr>
          <a:xfrm>
            <a:off x="9483551" y="-383269"/>
            <a:ext cx="2714799" cy="369332"/>
          </a:xfrm>
          <a:prstGeom prst="rect">
            <a:avLst/>
          </a:prstGeom>
          <a:noFill/>
        </p:spPr>
        <p:txBody>
          <a:bodyPr wrap="square" rtlCol="0">
            <a:spAutoFit/>
          </a:bodyPr>
          <a:lstStyle/>
          <a:p>
            <a:pPr algn="r"/>
            <a:r>
              <a:rPr lang="nl-NL" sz="1800" dirty="0">
                <a:solidFill>
                  <a:schemeClr val="tx1">
                    <a:lumMod val="75000"/>
                    <a:lumOff val="25000"/>
                  </a:schemeClr>
                </a:solidFill>
                <a:latin typeface="Arial Black" panose="020B0A04020102020204" pitchFamily="34" charset="0"/>
                <a:cs typeface="Arial" panose="020B0604020202020204" pitchFamily="34" charset="0"/>
              </a:rPr>
              <a:t>TITEL SLIDE</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16" name="Titel 1"/>
          <p:cNvSpPr>
            <a:spLocks noGrp="1"/>
          </p:cNvSpPr>
          <p:nvPr>
            <p:ph type="title" hasCustomPrompt="1"/>
          </p:nvPr>
        </p:nvSpPr>
        <p:spPr>
          <a:xfrm>
            <a:off x="658800" y="2757600"/>
            <a:ext cx="6904800" cy="576000"/>
          </a:xfrm>
        </p:spPr>
        <p:txBody>
          <a:bodyPr>
            <a:noAutofit/>
          </a:bodyPr>
          <a:lstStyle>
            <a:lvl1pPr>
              <a:spcBef>
                <a:spcPts val="936"/>
              </a:spcBef>
              <a:defRPr sz="3900" b="1" cap="all" baseline="0">
                <a:solidFill>
                  <a:schemeClr val="tx2"/>
                </a:solidFill>
              </a:defRPr>
            </a:lvl1pPr>
          </a:lstStyle>
          <a:p>
            <a:r>
              <a:rPr lang="nl-NL" dirty="0"/>
              <a:t>TITEL</a:t>
            </a:r>
          </a:p>
        </p:txBody>
      </p:sp>
      <p:sp>
        <p:nvSpPr>
          <p:cNvPr id="17" name="Ondertitel 2"/>
          <p:cNvSpPr>
            <a:spLocks noGrp="1"/>
          </p:cNvSpPr>
          <p:nvPr>
            <p:ph type="subTitle" idx="1" hasCustomPrompt="1"/>
          </p:nvPr>
        </p:nvSpPr>
        <p:spPr>
          <a:xfrm>
            <a:off x="658800" y="3384000"/>
            <a:ext cx="6904800" cy="3117600"/>
          </a:xfrm>
        </p:spPr>
        <p:txBody>
          <a:bodyPr anchor="t" anchorCtr="0">
            <a:noAutofit/>
          </a:bodyPr>
          <a:lstStyle>
            <a:lvl1pPr marL="0" indent="0">
              <a:spcBef>
                <a:spcPts val="936"/>
              </a:spcBef>
              <a:buNone/>
              <a:defRPr sz="3900" b="1" i="0" cap="all" baseline="0">
                <a:solidFill>
                  <a:schemeClr val="bg1"/>
                </a:solidFill>
                <a:latin typeface="Arial Black" panose="020B0A04020102020204" pitchFamily="34" charset="0"/>
              </a:defRPr>
            </a:lvl1pPr>
          </a:lstStyle>
          <a:p>
            <a:r>
              <a:rPr lang="nl-NL" dirty="0"/>
              <a:t>SUBTITEL</a:t>
            </a:r>
          </a:p>
        </p:txBody>
      </p:sp>
    </p:spTree>
    <p:extLst>
      <p:ext uri="{BB962C8B-B14F-4D97-AF65-F5344CB8AC3E}">
        <p14:creationId xmlns:p14="http://schemas.microsoft.com/office/powerpoint/2010/main" val="4290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slide (100%)">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04641" y="293660"/>
            <a:ext cx="11766755" cy="753812"/>
          </a:xfrm>
        </p:spPr>
        <p:txBody>
          <a:bodyPr>
            <a:normAutofit/>
          </a:bodyPr>
          <a:lstStyle>
            <a:lvl1pPr>
              <a:defRPr sz="3200" baseline="0">
                <a:solidFill>
                  <a:schemeClr val="tx1">
                    <a:lumMod val="75000"/>
                    <a:lumOff val="25000"/>
                  </a:schemeClr>
                </a:solidFill>
                <a:latin typeface="Arial Black" panose="020B0A04020102020204" pitchFamily="34" charset="0"/>
              </a:defRPr>
            </a:lvl1pPr>
          </a:lstStyle>
          <a:p>
            <a:r>
              <a:rPr lang="nl-NL" dirty="0"/>
              <a:t>KLIK OM EEN TITEL IN TE VOEGEN</a:t>
            </a:r>
            <a:endParaRPr lang="en-GB" dirty="0"/>
          </a:p>
        </p:txBody>
      </p:sp>
      <p:sp>
        <p:nvSpPr>
          <p:cNvPr id="19" name="Tijdelijke aanduiding voor tekst 18"/>
          <p:cNvSpPr>
            <a:spLocks noGrp="1"/>
          </p:cNvSpPr>
          <p:nvPr>
            <p:ph type="body" sz="quarter" idx="10"/>
          </p:nvPr>
        </p:nvSpPr>
        <p:spPr>
          <a:xfrm>
            <a:off x="527656" y="1220755"/>
            <a:ext cx="11143038" cy="4980053"/>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grpSp>
        <p:nvGrpSpPr>
          <p:cNvPr id="107" name="Instructie tekstlevels"/>
          <p:cNvGrpSpPr/>
          <p:nvPr userDrawn="1"/>
        </p:nvGrpSpPr>
        <p:grpSpPr>
          <a:xfrm>
            <a:off x="-3082467" y="-101600"/>
            <a:ext cx="2778062" cy="3242568"/>
            <a:chOff x="-3352799" y="0"/>
            <a:chExt cx="2778062" cy="3242568"/>
          </a:xfrm>
        </p:grpSpPr>
        <p:sp>
          <p:nvSpPr>
            <p:cNvPr id="108" name="Rechthoek 107"/>
            <p:cNvSpPr/>
            <p:nvPr userDrawn="1"/>
          </p:nvSpPr>
          <p:spPr>
            <a:xfrm>
              <a:off x="-3352799" y="0"/>
              <a:ext cx="2778062" cy="387386"/>
            </a:xfrm>
            <a:prstGeom prst="rect">
              <a:avLst/>
            </a:prstGeom>
            <a:noFill/>
            <a:ln w="25400" cap="flat" cmpd="sng" algn="ctr">
              <a:noFill/>
              <a:prstDash val="solid"/>
            </a:ln>
            <a:effectLst/>
          </p:spPr>
          <p:txBody>
            <a:bodyPr lIns="180000" rIns="180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TEKST NIVEAUS</a:t>
              </a:r>
            </a:p>
          </p:txBody>
        </p:sp>
        <p:sp>
          <p:nvSpPr>
            <p:cNvPr id="109" name="Textfield placeholder"/>
            <p:cNvSpPr txBox="1">
              <a:spLocks/>
            </p:cNvSpPr>
            <p:nvPr userDrawn="1"/>
          </p:nvSpPr>
          <p:spPr>
            <a:xfrm>
              <a:off x="-2741856" y="2479548"/>
              <a:ext cx="2138640"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
                  <a:schemeClr val="tx1"/>
                </a:buClr>
                <a:buSzPct val="80000"/>
                <a:buFont typeface="Wingdings" pitchFamily="2" charset="2"/>
                <a:buNone/>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Basic text (16 pt.)</a:t>
              </a:r>
            </a:p>
          </p:txBody>
        </p:sp>
        <p:sp>
          <p:nvSpPr>
            <p:cNvPr id="110" name="Ovaal 109"/>
            <p:cNvSpPr/>
            <p:nvPr userDrawn="1"/>
          </p:nvSpPr>
          <p:spPr>
            <a:xfrm>
              <a:off x="-3115235" y="1747541"/>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11" name="Ovaal 110"/>
            <p:cNvSpPr/>
            <p:nvPr userDrawn="1"/>
          </p:nvSpPr>
          <p:spPr>
            <a:xfrm>
              <a:off x="-3115235" y="210087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sp>
          <p:nvSpPr>
            <p:cNvPr id="112" name="Ovaal 111"/>
            <p:cNvSpPr/>
            <p:nvPr userDrawn="1"/>
          </p:nvSpPr>
          <p:spPr>
            <a:xfrm>
              <a:off x="-3115235" y="2454211"/>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3</a:t>
              </a:r>
            </a:p>
          </p:txBody>
        </p:sp>
        <p:sp>
          <p:nvSpPr>
            <p:cNvPr id="113" name="Ovaal 112"/>
            <p:cNvSpPr/>
            <p:nvPr userDrawn="1"/>
          </p:nvSpPr>
          <p:spPr>
            <a:xfrm>
              <a:off x="-3115235" y="280754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4</a:t>
              </a:r>
            </a:p>
          </p:txBody>
        </p:sp>
        <p:sp>
          <p:nvSpPr>
            <p:cNvPr id="114" name="Textfield placeholder"/>
            <p:cNvSpPr txBox="1">
              <a:spLocks/>
            </p:cNvSpPr>
            <p:nvPr userDrawn="1"/>
          </p:nvSpPr>
          <p:spPr>
            <a:xfrm>
              <a:off x="-2726469" y="1769272"/>
              <a:ext cx="2138640"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tx1"/>
                </a:buClr>
                <a:buSzPct val="100000"/>
                <a:buFont typeface="Arial" panose="020B0604020202020204" pitchFamily="34" charset="0"/>
                <a:buChar char="•"/>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Bullet (16 pt.)</a:t>
              </a:r>
            </a:p>
          </p:txBody>
        </p:sp>
        <p:sp>
          <p:nvSpPr>
            <p:cNvPr id="115" name="Textfield placeholder"/>
            <p:cNvSpPr txBox="1">
              <a:spLocks/>
            </p:cNvSpPr>
            <p:nvPr userDrawn="1"/>
          </p:nvSpPr>
          <p:spPr>
            <a:xfrm>
              <a:off x="-2726469" y="2123586"/>
              <a:ext cx="2138640"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tx1"/>
                </a:buClr>
                <a:buSzTx/>
                <a:buFont typeface="Arial" panose="020B0604020202020204" pitchFamily="34" charset="0"/>
                <a:buChar char="•"/>
                <a:tabLst>
                  <a:tab pos="4394200" algn="l"/>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Sub-bullet (16 pt.)</a:t>
              </a:r>
            </a:p>
          </p:txBody>
        </p:sp>
        <p:sp>
          <p:nvSpPr>
            <p:cNvPr id="116" name="Textfield placeholder"/>
            <p:cNvSpPr txBox="1">
              <a:spLocks/>
            </p:cNvSpPr>
            <p:nvPr userDrawn="1"/>
          </p:nvSpPr>
          <p:spPr>
            <a:xfrm>
              <a:off x="-2726469" y="2843119"/>
              <a:ext cx="2138640"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
                  <a:schemeClr val="tx1"/>
                </a:buClr>
                <a:buSzTx/>
                <a:buFont typeface="Arial" panose="020B0604020202020204" pitchFamily="34" charset="0"/>
                <a:buNone/>
                <a:tabLst/>
                <a:defRPr/>
              </a:pPr>
              <a:r>
                <a:rPr kumimoji="0" lang="en-GB" sz="1200" b="1"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Basic sub-header (16 pt.)</a:t>
              </a:r>
            </a:p>
          </p:txBody>
        </p:sp>
        <p:cxnSp>
          <p:nvCxnSpPr>
            <p:cNvPr id="117" name="Rechte verbindingslijn 116"/>
            <p:cNvCxnSpPr/>
            <p:nvPr userDrawn="1"/>
          </p:nvCxnSpPr>
          <p:spPr>
            <a:xfrm>
              <a:off x="-3144627" y="376500"/>
              <a:ext cx="2569889" cy="0"/>
            </a:xfrm>
            <a:prstGeom prst="line">
              <a:avLst/>
            </a:prstGeom>
            <a:noFill/>
            <a:ln w="9525" cap="flat" cmpd="sng" algn="ctr">
              <a:solidFill>
                <a:schemeClr val="tx2"/>
              </a:solidFill>
              <a:prstDash val="solid"/>
            </a:ln>
            <a:effectLst/>
          </p:spPr>
        </p:cxnSp>
        <p:cxnSp>
          <p:nvCxnSpPr>
            <p:cNvPr id="118" name="Rechte verbindingslijn 117"/>
            <p:cNvCxnSpPr/>
            <p:nvPr userDrawn="1"/>
          </p:nvCxnSpPr>
          <p:spPr>
            <a:xfrm>
              <a:off x="-3144627" y="1610333"/>
              <a:ext cx="2556798" cy="0"/>
            </a:xfrm>
            <a:prstGeom prst="line">
              <a:avLst/>
            </a:prstGeom>
            <a:noFill/>
            <a:ln w="9525" cap="flat" cmpd="sng" algn="ctr">
              <a:solidFill>
                <a:schemeClr val="tx2"/>
              </a:solidFill>
              <a:prstDash val="solid"/>
            </a:ln>
            <a:effectLst/>
          </p:spPr>
        </p:cxnSp>
        <p:cxnSp>
          <p:nvCxnSpPr>
            <p:cNvPr id="119" name="Rechte verbindingslijn 118"/>
            <p:cNvCxnSpPr/>
            <p:nvPr userDrawn="1"/>
          </p:nvCxnSpPr>
          <p:spPr>
            <a:xfrm>
              <a:off x="-3144627" y="3242568"/>
              <a:ext cx="2556798" cy="0"/>
            </a:xfrm>
            <a:prstGeom prst="line">
              <a:avLst/>
            </a:prstGeom>
            <a:noFill/>
            <a:ln w="9525" cap="flat" cmpd="sng" algn="ctr">
              <a:solidFill>
                <a:schemeClr val="tx2"/>
              </a:solidFill>
              <a:prstDash val="solid"/>
            </a:ln>
            <a:effectLst/>
          </p:spPr>
        </p:cxnSp>
        <p:pic>
          <p:nvPicPr>
            <p:cNvPr id="120"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 r="75697" b="23577"/>
            <a:stretch/>
          </p:blipFill>
          <p:spPr bwMode="auto">
            <a:xfrm>
              <a:off x="-3133536" y="967488"/>
              <a:ext cx="516568" cy="462110"/>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1" name="Picture 4"/>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80548"/>
            <a:stretch/>
          </p:blipFill>
          <p:spPr bwMode="auto">
            <a:xfrm>
              <a:off x="-3139524" y="548389"/>
              <a:ext cx="521012" cy="338492"/>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2" name="Groep 121"/>
            <p:cNvGrpSpPr/>
            <p:nvPr userDrawn="1"/>
          </p:nvGrpSpPr>
          <p:grpSpPr>
            <a:xfrm>
              <a:off x="-2238584" y="512847"/>
              <a:ext cx="409108" cy="427699"/>
              <a:chOff x="-1085063" y="758027"/>
              <a:chExt cx="633799" cy="622540"/>
            </a:xfrm>
          </p:grpSpPr>
          <p:sp>
            <p:nvSpPr>
              <p:cNvPr id="143" name="Afgeronde rechthoek 142"/>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nvGrpSpPr>
              <p:cNvPr id="144" name="Groep 143"/>
              <p:cNvGrpSpPr/>
              <p:nvPr userDrawn="1"/>
            </p:nvGrpSpPr>
            <p:grpSpPr>
              <a:xfrm>
                <a:off x="-977746" y="864082"/>
                <a:ext cx="419166" cy="410430"/>
                <a:chOff x="6366933" y="309013"/>
                <a:chExt cx="1901295" cy="1861668"/>
              </a:xfrm>
              <a:solidFill>
                <a:srgbClr val="000000"/>
              </a:solidFill>
            </p:grpSpPr>
            <p:sp>
              <p:nvSpPr>
                <p:cNvPr id="145" name="Rechthoek 144"/>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46" name="Rechthoek 145"/>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47" name="Rechthoek 146"/>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48" name="Rechthoek 147"/>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49" name="Rechthoek 148"/>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50" name="Rechthoek 149"/>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51" name="Rechthoek 150"/>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52" name="Rechthoek 151"/>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53" name="Rechthoek 152"/>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54" name="Rechthoek 153"/>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55" name="Vrije vorm 154"/>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grpSp>
        <p:grpSp>
          <p:nvGrpSpPr>
            <p:cNvPr id="123" name="Groep 122"/>
            <p:cNvGrpSpPr/>
            <p:nvPr userDrawn="1"/>
          </p:nvGrpSpPr>
          <p:grpSpPr>
            <a:xfrm>
              <a:off x="-2233988" y="1061225"/>
              <a:ext cx="409108" cy="427699"/>
              <a:chOff x="-1845083" y="758027"/>
              <a:chExt cx="633799" cy="622540"/>
            </a:xfrm>
          </p:grpSpPr>
          <p:sp>
            <p:nvSpPr>
              <p:cNvPr id="130" name="Afgeronde rechthoek 129"/>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nvGrpSpPr>
              <p:cNvPr id="131" name="Groep 130"/>
              <p:cNvGrpSpPr/>
              <p:nvPr userDrawn="1"/>
            </p:nvGrpSpPr>
            <p:grpSpPr>
              <a:xfrm>
                <a:off x="-1737766" y="864082"/>
                <a:ext cx="419166" cy="410430"/>
                <a:chOff x="3708400" y="309013"/>
                <a:chExt cx="1901295" cy="1861668"/>
              </a:xfrm>
              <a:solidFill>
                <a:srgbClr val="000000"/>
              </a:solidFill>
            </p:grpSpPr>
            <p:sp>
              <p:nvSpPr>
                <p:cNvPr id="132" name="Rechthoek 131"/>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3" name="Rechthoek 132"/>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4" name="Rechthoek 133"/>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5" name="Rechthoek 134"/>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6" name="Rechthoek 135"/>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7" name="Rechthoek 136"/>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8" name="Rechthoek 137"/>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9" name="Rechthoek 138"/>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40" name="Rechthoek 139"/>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41" name="Rechthoek 140"/>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42" name="Vrije vorm 141"/>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grpSp>
        <p:cxnSp>
          <p:nvCxnSpPr>
            <p:cNvPr id="124" name="Rechte verbindingslijn 123"/>
            <p:cNvCxnSpPr>
              <a:endCxn id="130" idx="1"/>
            </p:cNvCxnSpPr>
            <p:nvPr userDrawn="1"/>
          </p:nvCxnSpPr>
          <p:spPr>
            <a:xfrm>
              <a:off x="-2977008" y="1107166"/>
              <a:ext cx="743020" cy="167909"/>
            </a:xfrm>
            <a:prstGeom prst="line">
              <a:avLst/>
            </a:prstGeom>
            <a:noFill/>
            <a:ln w="9525" cap="flat" cmpd="sng" algn="ctr">
              <a:solidFill>
                <a:schemeClr val="tx2"/>
              </a:solidFill>
              <a:prstDash val="solid"/>
              <a:headEnd type="oval"/>
            </a:ln>
            <a:effectLst/>
          </p:spPr>
        </p:cxnSp>
        <p:cxnSp>
          <p:nvCxnSpPr>
            <p:cNvPr id="125" name="Rechte verbindingslijn 124"/>
            <p:cNvCxnSpPr>
              <a:endCxn id="143" idx="1"/>
            </p:cNvCxnSpPr>
            <p:nvPr userDrawn="1"/>
          </p:nvCxnSpPr>
          <p:spPr>
            <a:xfrm flipV="1">
              <a:off x="-2741856" y="726697"/>
              <a:ext cx="503272" cy="299284"/>
            </a:xfrm>
            <a:prstGeom prst="line">
              <a:avLst/>
            </a:prstGeom>
            <a:noFill/>
            <a:ln w="9525" cap="flat" cmpd="sng" algn="ctr">
              <a:solidFill>
                <a:schemeClr val="tx2"/>
              </a:solidFill>
              <a:prstDash val="solid"/>
              <a:headEnd type="oval"/>
            </a:ln>
            <a:effectLst/>
          </p:spPr>
        </p:cxnSp>
        <p:sp>
          <p:nvSpPr>
            <p:cNvPr id="126" name="Textfield placeholder"/>
            <p:cNvSpPr txBox="1">
              <a:spLocks/>
            </p:cNvSpPr>
            <p:nvPr userDrawn="1"/>
          </p:nvSpPr>
          <p:spPr>
            <a:xfrm>
              <a:off x="-1631706" y="512848"/>
              <a:ext cx="1043877"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en-GB" sz="12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Level up</a:t>
              </a:r>
            </a:p>
          </p:txBody>
        </p:sp>
        <p:sp>
          <p:nvSpPr>
            <p:cNvPr id="127" name="Textfield placeholder"/>
            <p:cNvSpPr txBox="1">
              <a:spLocks/>
            </p:cNvSpPr>
            <p:nvPr userDrawn="1"/>
          </p:nvSpPr>
          <p:spPr>
            <a:xfrm>
              <a:off x="-1631706" y="1061226"/>
              <a:ext cx="1056968"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en-GB" sz="12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Level down</a:t>
              </a:r>
            </a:p>
          </p:txBody>
        </p:sp>
      </p:grpSp>
      <p:sp>
        <p:nvSpPr>
          <p:cNvPr id="156" name="Tekstvak 155"/>
          <p:cNvSpPr txBox="1"/>
          <p:nvPr userDrawn="1"/>
        </p:nvSpPr>
        <p:spPr>
          <a:xfrm>
            <a:off x="6459215" y="-383269"/>
            <a:ext cx="5739135" cy="369332"/>
          </a:xfrm>
          <a:prstGeom prst="rect">
            <a:avLst/>
          </a:prstGeom>
          <a:noFill/>
        </p:spPr>
        <p:txBody>
          <a:bodyPr wrap="square" rtlCol="0">
            <a:spAutoFit/>
          </a:bodyPr>
          <a:lstStyle/>
          <a:p>
            <a:pPr algn="r"/>
            <a:r>
              <a:rPr lang="nl-NL" sz="1800" dirty="0">
                <a:solidFill>
                  <a:schemeClr val="tx1">
                    <a:lumMod val="75000"/>
                    <a:lumOff val="25000"/>
                  </a:schemeClr>
                </a:solidFill>
                <a:latin typeface="Arial Black" panose="020B0A04020102020204" pitchFamily="34" charset="0"/>
                <a:cs typeface="Arial" panose="020B0604020202020204" pitchFamily="34" charset="0"/>
              </a:rPr>
              <a:t>TEKST</a:t>
            </a:r>
            <a:r>
              <a:rPr lang="nl-NL" sz="1800" baseline="0" dirty="0">
                <a:solidFill>
                  <a:schemeClr val="tx1">
                    <a:lumMod val="75000"/>
                    <a:lumOff val="25000"/>
                  </a:schemeClr>
                </a:solidFill>
                <a:latin typeface="Arial Black" panose="020B0A04020102020204" pitchFamily="34" charset="0"/>
                <a:cs typeface="Arial" panose="020B0604020202020204" pitchFamily="34" charset="0"/>
              </a:rPr>
              <a:t> SLIDE (100%)</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86064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amp; afbeelding 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04642" y="368160"/>
            <a:ext cx="5402412" cy="1524669"/>
          </a:xfrm>
        </p:spPr>
        <p:txBody>
          <a:bodyPr anchor="t">
            <a:normAutofit/>
          </a:bodyPr>
          <a:lstStyle>
            <a:lvl1pPr>
              <a:defRPr sz="3200">
                <a:solidFill>
                  <a:schemeClr val="tx1">
                    <a:lumMod val="75000"/>
                    <a:lumOff val="25000"/>
                  </a:schemeClr>
                </a:solidFill>
                <a:latin typeface="Arial Black" panose="020B0A04020102020204" pitchFamily="34" charset="0"/>
              </a:defRPr>
            </a:lvl1pPr>
          </a:lstStyle>
          <a:p>
            <a:r>
              <a:rPr lang="nl-NL" dirty="0"/>
              <a:t>KLIK OM EEN TITEL IN TE VOEGEN</a:t>
            </a:r>
            <a:endParaRPr lang="en-GB" dirty="0"/>
          </a:p>
        </p:txBody>
      </p:sp>
      <p:sp>
        <p:nvSpPr>
          <p:cNvPr id="19" name="Tijdelijke aanduiding voor tekst 18"/>
          <p:cNvSpPr>
            <a:spLocks noGrp="1"/>
          </p:cNvSpPr>
          <p:nvPr>
            <p:ph type="body" sz="quarter" idx="10"/>
          </p:nvPr>
        </p:nvSpPr>
        <p:spPr>
          <a:xfrm>
            <a:off x="527657" y="1988840"/>
            <a:ext cx="5379396" cy="4211968"/>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9" name="Tijdelijke aanduiding voor afbeelding 2"/>
          <p:cNvSpPr>
            <a:spLocks noGrp="1"/>
          </p:cNvSpPr>
          <p:nvPr>
            <p:ph type="pic" idx="1" hasCustomPrompt="1"/>
          </p:nvPr>
        </p:nvSpPr>
        <p:spPr>
          <a:xfrm>
            <a:off x="6088620" y="-15765"/>
            <a:ext cx="6109730" cy="6264356"/>
          </a:xfrm>
          <a:prstGeom prst="rect">
            <a:avLst/>
          </a:prstGeom>
          <a:solidFill>
            <a:schemeClr val="accent1">
              <a:lumMod val="20000"/>
              <a:lumOff val="80000"/>
            </a:schemeClr>
          </a:solidFill>
        </p:spPr>
        <p:txBody>
          <a:bodyPr anchor="ctr">
            <a:normAutofit/>
          </a:bodyPr>
          <a:lstStyle>
            <a:lvl1pPr marL="0" indent="0" algn="ctr">
              <a:buNone/>
              <a:defRPr sz="1600" baseline="0">
                <a:solidFill>
                  <a:schemeClr val="tx2"/>
                </a:solidFill>
              </a:defRPr>
            </a:lvl1pPr>
            <a:lvl2pPr marL="609768" indent="0">
              <a:buNone/>
              <a:defRPr sz="3700"/>
            </a:lvl2pPr>
            <a:lvl3pPr marL="1219535" indent="0">
              <a:buNone/>
              <a:defRPr sz="3200"/>
            </a:lvl3pPr>
            <a:lvl4pPr marL="1829303" indent="0">
              <a:buNone/>
              <a:defRPr sz="2700"/>
            </a:lvl4pPr>
            <a:lvl5pPr marL="2439071" indent="0">
              <a:buNone/>
              <a:defRPr sz="2700"/>
            </a:lvl5pPr>
            <a:lvl6pPr marL="3048838" indent="0">
              <a:buNone/>
              <a:defRPr sz="2700"/>
            </a:lvl6pPr>
            <a:lvl7pPr marL="3658606" indent="0">
              <a:buNone/>
              <a:defRPr sz="2700"/>
            </a:lvl7pPr>
            <a:lvl8pPr marL="4268373" indent="0">
              <a:buNone/>
              <a:defRPr sz="2700"/>
            </a:lvl8pPr>
            <a:lvl9pPr marL="4878141" indent="0">
              <a:buNone/>
              <a:defRPr sz="2700"/>
            </a:lvl9pPr>
          </a:lstStyle>
          <a:p>
            <a:r>
              <a:rPr lang="nl-NL" dirty="0"/>
              <a:t>KLIK OM EEN AFBEELDING </a:t>
            </a:r>
            <a:br>
              <a:rPr lang="nl-NL" dirty="0"/>
            </a:br>
            <a:br>
              <a:rPr lang="nl-NL" dirty="0"/>
            </a:br>
            <a:br>
              <a:rPr lang="nl-NL" dirty="0"/>
            </a:br>
            <a:r>
              <a:rPr lang="nl-NL" dirty="0"/>
              <a:t>IN TE VOEGEN</a:t>
            </a:r>
          </a:p>
        </p:txBody>
      </p:sp>
      <p:sp>
        <p:nvSpPr>
          <p:cNvPr id="152" name="Tekstvak 151"/>
          <p:cNvSpPr txBox="1"/>
          <p:nvPr userDrawn="1"/>
        </p:nvSpPr>
        <p:spPr>
          <a:xfrm>
            <a:off x="7395319" y="-383269"/>
            <a:ext cx="4803031" cy="369332"/>
          </a:xfrm>
          <a:prstGeom prst="rect">
            <a:avLst/>
          </a:prstGeom>
          <a:noFill/>
        </p:spPr>
        <p:txBody>
          <a:bodyPr wrap="square" rtlCol="0">
            <a:spAutoFit/>
          </a:bodyPr>
          <a:lstStyle/>
          <a:p>
            <a:pPr algn="r"/>
            <a:r>
              <a:rPr lang="nl-NL" sz="1800" dirty="0">
                <a:solidFill>
                  <a:schemeClr val="tx1">
                    <a:lumMod val="75000"/>
                    <a:lumOff val="25000"/>
                  </a:schemeClr>
                </a:solidFill>
                <a:latin typeface="Arial Black" panose="020B0A04020102020204" pitchFamily="34" charset="0"/>
                <a:cs typeface="Arial" panose="020B0604020202020204" pitchFamily="34" charset="0"/>
              </a:rPr>
              <a:t>TEKST &amp; FOTO </a:t>
            </a:r>
            <a:r>
              <a:rPr lang="nl-NL" sz="1800" baseline="0" dirty="0">
                <a:solidFill>
                  <a:schemeClr val="tx1">
                    <a:lumMod val="75000"/>
                    <a:lumOff val="25000"/>
                  </a:schemeClr>
                </a:solidFill>
                <a:latin typeface="Arial Black" panose="020B0A04020102020204" pitchFamily="34" charset="0"/>
                <a:cs typeface="Arial" panose="020B0604020202020204" pitchFamily="34" charset="0"/>
              </a:rPr>
              <a:t>SLIDE</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grpSp>
        <p:nvGrpSpPr>
          <p:cNvPr id="153" name="Instructie tekstlevels"/>
          <p:cNvGrpSpPr/>
          <p:nvPr userDrawn="1"/>
        </p:nvGrpSpPr>
        <p:grpSpPr>
          <a:xfrm>
            <a:off x="-3082467" y="-101600"/>
            <a:ext cx="2778062" cy="3242568"/>
            <a:chOff x="-3352799" y="0"/>
            <a:chExt cx="2778062" cy="3242568"/>
          </a:xfrm>
        </p:grpSpPr>
        <p:sp>
          <p:nvSpPr>
            <p:cNvPr id="154" name="Rechthoek 153"/>
            <p:cNvSpPr/>
            <p:nvPr userDrawn="1"/>
          </p:nvSpPr>
          <p:spPr>
            <a:xfrm>
              <a:off x="-3352799" y="0"/>
              <a:ext cx="2778062" cy="387386"/>
            </a:xfrm>
            <a:prstGeom prst="rect">
              <a:avLst/>
            </a:prstGeom>
            <a:noFill/>
            <a:ln w="25400" cap="flat" cmpd="sng" algn="ctr">
              <a:noFill/>
              <a:prstDash val="solid"/>
            </a:ln>
            <a:effectLst/>
          </p:spPr>
          <p:txBody>
            <a:bodyPr lIns="180000" rIns="180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TEKST NIVEAUS</a:t>
              </a:r>
            </a:p>
          </p:txBody>
        </p:sp>
        <p:sp>
          <p:nvSpPr>
            <p:cNvPr id="155" name="Textfield placeholder"/>
            <p:cNvSpPr txBox="1">
              <a:spLocks/>
            </p:cNvSpPr>
            <p:nvPr userDrawn="1"/>
          </p:nvSpPr>
          <p:spPr>
            <a:xfrm>
              <a:off x="-2741856" y="2479548"/>
              <a:ext cx="2138640"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
                  <a:schemeClr val="tx1"/>
                </a:buClr>
                <a:buSzPct val="80000"/>
                <a:buFont typeface="Wingdings" pitchFamily="2" charset="2"/>
                <a:buNone/>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Basic text (16 pt.)</a:t>
              </a:r>
            </a:p>
          </p:txBody>
        </p:sp>
        <p:sp>
          <p:nvSpPr>
            <p:cNvPr id="156" name="Ovaal 155"/>
            <p:cNvSpPr/>
            <p:nvPr userDrawn="1"/>
          </p:nvSpPr>
          <p:spPr>
            <a:xfrm>
              <a:off x="-3115235" y="1747541"/>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57" name="Ovaal 156"/>
            <p:cNvSpPr/>
            <p:nvPr userDrawn="1"/>
          </p:nvSpPr>
          <p:spPr>
            <a:xfrm>
              <a:off x="-3115235" y="210087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sp>
          <p:nvSpPr>
            <p:cNvPr id="158" name="Ovaal 157"/>
            <p:cNvSpPr/>
            <p:nvPr userDrawn="1"/>
          </p:nvSpPr>
          <p:spPr>
            <a:xfrm>
              <a:off x="-3115235" y="2454211"/>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3</a:t>
              </a:r>
            </a:p>
          </p:txBody>
        </p:sp>
        <p:sp>
          <p:nvSpPr>
            <p:cNvPr id="159" name="Ovaal 158"/>
            <p:cNvSpPr/>
            <p:nvPr userDrawn="1"/>
          </p:nvSpPr>
          <p:spPr>
            <a:xfrm>
              <a:off x="-3115235" y="280754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4</a:t>
              </a:r>
            </a:p>
          </p:txBody>
        </p:sp>
        <p:sp>
          <p:nvSpPr>
            <p:cNvPr id="160" name="Textfield placeholder"/>
            <p:cNvSpPr txBox="1">
              <a:spLocks/>
            </p:cNvSpPr>
            <p:nvPr userDrawn="1"/>
          </p:nvSpPr>
          <p:spPr>
            <a:xfrm>
              <a:off x="-2726469" y="1769272"/>
              <a:ext cx="2138640"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tx1"/>
                </a:buClr>
                <a:buSzPct val="100000"/>
                <a:buFont typeface="Arial" panose="020B0604020202020204" pitchFamily="34" charset="0"/>
                <a:buChar char="•"/>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Bullet (16 pt.)</a:t>
              </a:r>
            </a:p>
          </p:txBody>
        </p:sp>
        <p:sp>
          <p:nvSpPr>
            <p:cNvPr id="161" name="Textfield placeholder"/>
            <p:cNvSpPr txBox="1">
              <a:spLocks/>
            </p:cNvSpPr>
            <p:nvPr userDrawn="1"/>
          </p:nvSpPr>
          <p:spPr>
            <a:xfrm>
              <a:off x="-2726469" y="2123586"/>
              <a:ext cx="2138640"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tx1"/>
                </a:buClr>
                <a:buSzTx/>
                <a:buFont typeface="Arial" panose="020B0604020202020204" pitchFamily="34" charset="0"/>
                <a:buChar char="•"/>
                <a:tabLst>
                  <a:tab pos="4394200" algn="l"/>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Sub-bullet (16 pt.)</a:t>
              </a:r>
            </a:p>
          </p:txBody>
        </p:sp>
        <p:sp>
          <p:nvSpPr>
            <p:cNvPr id="162" name="Textfield placeholder"/>
            <p:cNvSpPr txBox="1">
              <a:spLocks/>
            </p:cNvSpPr>
            <p:nvPr userDrawn="1"/>
          </p:nvSpPr>
          <p:spPr>
            <a:xfrm>
              <a:off x="-2726469" y="2843119"/>
              <a:ext cx="2138640"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
                  <a:schemeClr val="tx1"/>
                </a:buClr>
                <a:buSzTx/>
                <a:buFont typeface="Arial" panose="020B0604020202020204" pitchFamily="34" charset="0"/>
                <a:buNone/>
                <a:tabLst/>
                <a:defRPr/>
              </a:pPr>
              <a:r>
                <a:rPr kumimoji="0" lang="en-GB" sz="1200" b="1"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Basic sub-header (16 pt.)</a:t>
              </a:r>
            </a:p>
          </p:txBody>
        </p:sp>
        <p:cxnSp>
          <p:nvCxnSpPr>
            <p:cNvPr id="163" name="Rechte verbindingslijn 162"/>
            <p:cNvCxnSpPr/>
            <p:nvPr userDrawn="1"/>
          </p:nvCxnSpPr>
          <p:spPr>
            <a:xfrm>
              <a:off x="-3144627" y="376500"/>
              <a:ext cx="2569889" cy="0"/>
            </a:xfrm>
            <a:prstGeom prst="line">
              <a:avLst/>
            </a:prstGeom>
            <a:noFill/>
            <a:ln w="9525" cap="flat" cmpd="sng" algn="ctr">
              <a:solidFill>
                <a:schemeClr val="tx2"/>
              </a:solidFill>
              <a:prstDash val="solid"/>
            </a:ln>
            <a:effectLst/>
          </p:spPr>
        </p:cxnSp>
        <p:cxnSp>
          <p:nvCxnSpPr>
            <p:cNvPr id="164" name="Rechte verbindingslijn 163"/>
            <p:cNvCxnSpPr/>
            <p:nvPr userDrawn="1"/>
          </p:nvCxnSpPr>
          <p:spPr>
            <a:xfrm>
              <a:off x="-3144627" y="1610333"/>
              <a:ext cx="2556798" cy="0"/>
            </a:xfrm>
            <a:prstGeom prst="line">
              <a:avLst/>
            </a:prstGeom>
            <a:noFill/>
            <a:ln w="9525" cap="flat" cmpd="sng" algn="ctr">
              <a:solidFill>
                <a:schemeClr val="tx2"/>
              </a:solidFill>
              <a:prstDash val="solid"/>
            </a:ln>
            <a:effectLst/>
          </p:spPr>
        </p:cxnSp>
        <p:cxnSp>
          <p:nvCxnSpPr>
            <p:cNvPr id="165" name="Rechte verbindingslijn 164"/>
            <p:cNvCxnSpPr/>
            <p:nvPr userDrawn="1"/>
          </p:nvCxnSpPr>
          <p:spPr>
            <a:xfrm>
              <a:off x="-3144627" y="3242568"/>
              <a:ext cx="2556798" cy="0"/>
            </a:xfrm>
            <a:prstGeom prst="line">
              <a:avLst/>
            </a:prstGeom>
            <a:noFill/>
            <a:ln w="9525" cap="flat" cmpd="sng" algn="ctr">
              <a:solidFill>
                <a:schemeClr val="tx2"/>
              </a:solidFill>
              <a:prstDash val="solid"/>
            </a:ln>
            <a:effectLst/>
          </p:spPr>
        </p:cxnSp>
        <p:pic>
          <p:nvPicPr>
            <p:cNvPr id="166"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 r="75697" b="23577"/>
            <a:stretch/>
          </p:blipFill>
          <p:spPr bwMode="auto">
            <a:xfrm>
              <a:off x="-3133536" y="967488"/>
              <a:ext cx="516568" cy="462110"/>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7" name="Picture 4"/>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80548"/>
            <a:stretch/>
          </p:blipFill>
          <p:spPr bwMode="auto">
            <a:xfrm>
              <a:off x="-3139524" y="548389"/>
              <a:ext cx="521012" cy="338492"/>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8" name="Groep 167"/>
            <p:cNvGrpSpPr/>
            <p:nvPr userDrawn="1"/>
          </p:nvGrpSpPr>
          <p:grpSpPr>
            <a:xfrm>
              <a:off x="-2238584" y="512847"/>
              <a:ext cx="409108" cy="427699"/>
              <a:chOff x="-1085063" y="758027"/>
              <a:chExt cx="633799" cy="622540"/>
            </a:xfrm>
          </p:grpSpPr>
          <p:sp>
            <p:nvSpPr>
              <p:cNvPr id="187" name="Afgeronde rechthoek 186"/>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nvGrpSpPr>
              <p:cNvPr id="188" name="Groep 187"/>
              <p:cNvGrpSpPr/>
              <p:nvPr userDrawn="1"/>
            </p:nvGrpSpPr>
            <p:grpSpPr>
              <a:xfrm>
                <a:off x="-977746" y="864082"/>
                <a:ext cx="419166" cy="410430"/>
                <a:chOff x="6366933" y="309013"/>
                <a:chExt cx="1901295" cy="1861668"/>
              </a:xfrm>
              <a:solidFill>
                <a:srgbClr val="000000"/>
              </a:solidFill>
            </p:grpSpPr>
            <p:sp>
              <p:nvSpPr>
                <p:cNvPr id="189" name="Rechthoek 188"/>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90" name="Rechthoek 189"/>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91" name="Rechthoek 190"/>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92" name="Rechthoek 191"/>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93" name="Rechthoek 192"/>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94" name="Rechthoek 193"/>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95" name="Rechthoek 194"/>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96" name="Rechthoek 195"/>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97" name="Rechthoek 196"/>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98" name="Rechthoek 197"/>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99" name="Vrije vorm 198"/>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grpSp>
        <p:grpSp>
          <p:nvGrpSpPr>
            <p:cNvPr id="169" name="Groep 168"/>
            <p:cNvGrpSpPr/>
            <p:nvPr userDrawn="1"/>
          </p:nvGrpSpPr>
          <p:grpSpPr>
            <a:xfrm>
              <a:off x="-2233988" y="1061225"/>
              <a:ext cx="409108" cy="427699"/>
              <a:chOff x="-1845083" y="758027"/>
              <a:chExt cx="633799" cy="622540"/>
            </a:xfrm>
          </p:grpSpPr>
          <p:sp>
            <p:nvSpPr>
              <p:cNvPr id="174" name="Afgeronde rechthoek 173"/>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nvGrpSpPr>
              <p:cNvPr id="175" name="Groep 174"/>
              <p:cNvGrpSpPr/>
              <p:nvPr userDrawn="1"/>
            </p:nvGrpSpPr>
            <p:grpSpPr>
              <a:xfrm>
                <a:off x="-1737766" y="864082"/>
                <a:ext cx="419166" cy="410430"/>
                <a:chOff x="3708400" y="309013"/>
                <a:chExt cx="1901295" cy="1861668"/>
              </a:xfrm>
              <a:solidFill>
                <a:srgbClr val="000000"/>
              </a:solidFill>
            </p:grpSpPr>
            <p:sp>
              <p:nvSpPr>
                <p:cNvPr id="176" name="Rechthoek 175"/>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77" name="Rechthoek 176"/>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78" name="Rechthoek 177"/>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79" name="Rechthoek 178"/>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80" name="Rechthoek 179"/>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81" name="Rechthoek 180"/>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82" name="Rechthoek 181"/>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83" name="Rechthoek 182"/>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84" name="Rechthoek 183"/>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85" name="Rechthoek 184"/>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86" name="Vrije vorm 185"/>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grpSp>
        <p:cxnSp>
          <p:nvCxnSpPr>
            <p:cNvPr id="170" name="Rechte verbindingslijn 169"/>
            <p:cNvCxnSpPr>
              <a:endCxn id="174" idx="1"/>
            </p:cNvCxnSpPr>
            <p:nvPr userDrawn="1"/>
          </p:nvCxnSpPr>
          <p:spPr>
            <a:xfrm>
              <a:off x="-2977008" y="1107166"/>
              <a:ext cx="743020" cy="167909"/>
            </a:xfrm>
            <a:prstGeom prst="line">
              <a:avLst/>
            </a:prstGeom>
            <a:noFill/>
            <a:ln w="9525" cap="flat" cmpd="sng" algn="ctr">
              <a:solidFill>
                <a:schemeClr val="tx2"/>
              </a:solidFill>
              <a:prstDash val="solid"/>
              <a:headEnd type="oval"/>
            </a:ln>
            <a:effectLst/>
          </p:spPr>
        </p:cxnSp>
        <p:cxnSp>
          <p:nvCxnSpPr>
            <p:cNvPr id="171" name="Rechte verbindingslijn 170"/>
            <p:cNvCxnSpPr>
              <a:endCxn id="187" idx="1"/>
            </p:cNvCxnSpPr>
            <p:nvPr userDrawn="1"/>
          </p:nvCxnSpPr>
          <p:spPr>
            <a:xfrm flipV="1">
              <a:off x="-2741856" y="726697"/>
              <a:ext cx="503272" cy="299284"/>
            </a:xfrm>
            <a:prstGeom prst="line">
              <a:avLst/>
            </a:prstGeom>
            <a:noFill/>
            <a:ln w="9525" cap="flat" cmpd="sng" algn="ctr">
              <a:solidFill>
                <a:schemeClr val="tx2"/>
              </a:solidFill>
              <a:prstDash val="solid"/>
              <a:headEnd type="oval"/>
            </a:ln>
            <a:effectLst/>
          </p:spPr>
        </p:cxnSp>
        <p:sp>
          <p:nvSpPr>
            <p:cNvPr id="172" name="Textfield placeholder"/>
            <p:cNvSpPr txBox="1">
              <a:spLocks/>
            </p:cNvSpPr>
            <p:nvPr userDrawn="1"/>
          </p:nvSpPr>
          <p:spPr>
            <a:xfrm>
              <a:off x="-1631706" y="512848"/>
              <a:ext cx="1043877"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en-GB" sz="12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Level up</a:t>
              </a:r>
            </a:p>
          </p:txBody>
        </p:sp>
        <p:sp>
          <p:nvSpPr>
            <p:cNvPr id="173" name="Textfield placeholder"/>
            <p:cNvSpPr txBox="1">
              <a:spLocks/>
            </p:cNvSpPr>
            <p:nvPr userDrawn="1"/>
          </p:nvSpPr>
          <p:spPr>
            <a:xfrm>
              <a:off x="-1631706" y="1061226"/>
              <a:ext cx="1056968"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en-GB" sz="12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Level down</a:t>
              </a:r>
            </a:p>
          </p:txBody>
        </p:sp>
      </p:grpSp>
      <p:grpSp>
        <p:nvGrpSpPr>
          <p:cNvPr id="105" name="Instructie afbeelding"/>
          <p:cNvGrpSpPr/>
          <p:nvPr userDrawn="1"/>
        </p:nvGrpSpPr>
        <p:grpSpPr>
          <a:xfrm>
            <a:off x="12309443" y="-100346"/>
            <a:ext cx="2773430" cy="6957092"/>
            <a:chOff x="12309443" y="-100346"/>
            <a:chExt cx="2773430" cy="6957092"/>
          </a:xfrm>
        </p:grpSpPr>
        <p:grpSp>
          <p:nvGrpSpPr>
            <p:cNvPr id="106" name="bijsnijden"/>
            <p:cNvGrpSpPr/>
            <p:nvPr userDrawn="1"/>
          </p:nvGrpSpPr>
          <p:grpSpPr>
            <a:xfrm>
              <a:off x="12371983" y="5786672"/>
              <a:ext cx="779464" cy="828260"/>
              <a:chOff x="13143038" y="5655940"/>
              <a:chExt cx="779464" cy="828260"/>
            </a:xfrm>
          </p:grpSpPr>
          <p:grpSp>
            <p:nvGrpSpPr>
              <p:cNvPr id="124" name="Groep 123"/>
              <p:cNvGrpSpPr/>
              <p:nvPr userDrawn="1"/>
            </p:nvGrpSpPr>
            <p:grpSpPr>
              <a:xfrm>
                <a:off x="13284702" y="5655940"/>
                <a:ext cx="518384" cy="468745"/>
                <a:chOff x="13352037" y="5715656"/>
                <a:chExt cx="383714" cy="346970"/>
              </a:xfrm>
            </p:grpSpPr>
            <p:sp>
              <p:nvSpPr>
                <p:cNvPr id="127" name="Rechthoek 126"/>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pic>
              <p:nvPicPr>
                <p:cNvPr id="128" name="Afbeelding 127"/>
                <p:cNvPicPr>
                  <a:picLocks noChangeAspect="1"/>
                </p:cNvPicPr>
                <p:nvPr userDrawn="1"/>
              </p:nvPicPr>
              <p:blipFill rotWithShape="1">
                <a:blip r:embed="rId5" cstate="print">
                  <a:extLst>
                    <a:ext uri="{28A0092B-C50C-407E-A947-70E740481C1C}">
                      <a14:useLocalDpi xmlns:a14="http://schemas.microsoft.com/office/drawing/2010/main" val="0"/>
                    </a:ext>
                  </a:extLst>
                </a:blip>
                <a:srcRect r="15865"/>
                <a:stretch/>
              </p:blipFill>
              <p:spPr>
                <a:xfrm>
                  <a:off x="13352037" y="5715656"/>
                  <a:ext cx="231884" cy="275611"/>
                </a:xfrm>
                <a:prstGeom prst="rect">
                  <a:avLst/>
                </a:prstGeom>
                <a:ln w="9525">
                  <a:solidFill>
                    <a:schemeClr val="bg1">
                      <a:lumMod val="50000"/>
                    </a:schemeClr>
                  </a:solidFill>
                </a:ln>
              </p:spPr>
            </p:pic>
            <p:sp>
              <p:nvSpPr>
                <p:cNvPr id="129" name="L-vorm 128"/>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sp>
              <p:nvSpPr>
                <p:cNvPr id="130" name="L-vorm 129"/>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grpSp>
          <p:sp>
            <p:nvSpPr>
              <p:cNvPr id="125" name="Tekstvak 76"/>
              <p:cNvSpPr txBox="1"/>
              <p:nvPr userDrawn="1"/>
            </p:nvSpPr>
            <p:spPr>
              <a:xfrm>
                <a:off x="13143038" y="6165304"/>
                <a:ext cx="779464" cy="261610"/>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rPr>
                  <a:t>Bijsnijden</a:t>
                </a:r>
                <a:endParaRPr kumimoji="0" lang="en-GB" sz="1050" b="1" i="0" u="none" strike="noStrike" kern="0" cap="none" spc="0" normalizeH="0" baseline="0" noProof="0" dirty="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endParaRPr>
              </a:p>
            </p:txBody>
          </p:sp>
          <p:sp>
            <p:nvSpPr>
              <p:cNvPr id="126" name="Rechthoekige driehoek 125"/>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grpSp>
        <p:sp>
          <p:nvSpPr>
            <p:cNvPr id="107" name="Rechthoek 106"/>
            <p:cNvSpPr/>
            <p:nvPr/>
          </p:nvSpPr>
          <p:spPr>
            <a:xfrm>
              <a:off x="12309443"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all"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AFBEELDING INVOEGEN</a:t>
              </a:r>
            </a:p>
          </p:txBody>
        </p:sp>
        <p:sp>
          <p:nvSpPr>
            <p:cNvPr id="108" name="Tekstvak 33"/>
            <p:cNvSpPr txBox="1"/>
            <p:nvPr/>
          </p:nvSpPr>
          <p:spPr>
            <a:xfrm>
              <a:off x="12494588"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Klik op het icoon om een afbeelding</a:t>
              </a:r>
              <a:b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in te voegen</a:t>
              </a:r>
              <a:endPar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09" name="Tekstvak 33"/>
            <p:cNvSpPr txBox="1"/>
            <p:nvPr/>
          </p:nvSpPr>
          <p:spPr>
            <a:xfrm>
              <a:off x="12494588"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Selecteer</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de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afbeelding</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die u wilt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endParaRPr kumimoji="0" lang="nl-NL"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10" name="Ovaal 109"/>
            <p:cNvSpPr/>
            <p:nvPr/>
          </p:nvSpPr>
          <p:spPr>
            <a:xfrm>
              <a:off x="1249829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11" name="Ovaal 110"/>
            <p:cNvSpPr/>
            <p:nvPr/>
          </p:nvSpPr>
          <p:spPr>
            <a:xfrm>
              <a:off x="1249829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112" name="Rechte verbindingslijn 111"/>
            <p:cNvCxnSpPr/>
            <p:nvPr/>
          </p:nvCxnSpPr>
          <p:spPr>
            <a:xfrm>
              <a:off x="12496666" y="288269"/>
              <a:ext cx="2556613" cy="0"/>
            </a:xfrm>
            <a:prstGeom prst="line">
              <a:avLst/>
            </a:prstGeom>
            <a:noFill/>
            <a:ln w="9525" cap="flat" cmpd="sng" algn="ctr">
              <a:solidFill>
                <a:schemeClr val="tx2"/>
              </a:solidFill>
              <a:prstDash val="solid"/>
            </a:ln>
            <a:effectLst/>
          </p:spPr>
        </p:cxnSp>
        <p:cxnSp>
          <p:nvCxnSpPr>
            <p:cNvPr id="113" name="Rechte verbindingslijn 112"/>
            <p:cNvCxnSpPr/>
            <p:nvPr/>
          </p:nvCxnSpPr>
          <p:spPr>
            <a:xfrm>
              <a:off x="12496327" y="2167521"/>
              <a:ext cx="2556952" cy="0"/>
            </a:xfrm>
            <a:prstGeom prst="line">
              <a:avLst/>
            </a:prstGeom>
            <a:noFill/>
            <a:ln w="9525" cap="flat" cmpd="sng" algn="ctr">
              <a:solidFill>
                <a:schemeClr val="tx2"/>
              </a:solidFill>
              <a:prstDash val="solid"/>
            </a:ln>
            <a:effectLst/>
          </p:spPr>
        </p:cxnSp>
        <p:cxnSp>
          <p:nvCxnSpPr>
            <p:cNvPr id="114" name="Rechte verbindingslijn 113"/>
            <p:cNvCxnSpPr/>
            <p:nvPr/>
          </p:nvCxnSpPr>
          <p:spPr>
            <a:xfrm>
              <a:off x="12496666" y="4022832"/>
              <a:ext cx="2556613" cy="0"/>
            </a:xfrm>
            <a:prstGeom prst="line">
              <a:avLst/>
            </a:prstGeom>
            <a:noFill/>
            <a:ln w="9525" cap="flat" cmpd="sng" algn="ctr">
              <a:solidFill>
                <a:schemeClr val="tx2"/>
              </a:solidFill>
              <a:prstDash val="solid"/>
            </a:ln>
            <a:effectLst/>
          </p:spPr>
        </p:cxnSp>
        <p:pic>
          <p:nvPicPr>
            <p:cNvPr id="115" name="Icoontje afbeeld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05025" y="1459905"/>
              <a:ext cx="521075" cy="521075"/>
            </a:xfrm>
            <a:prstGeom prst="rect">
              <a:avLst/>
            </a:prstGeom>
          </p:spPr>
        </p:pic>
        <p:sp>
          <p:nvSpPr>
            <p:cNvPr id="116" name="Tekstvak 33"/>
            <p:cNvSpPr txBox="1"/>
            <p:nvPr/>
          </p:nvSpPr>
          <p:spPr>
            <a:xfrm>
              <a:off x="12494588"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en-US" sz="1200" kern="0" dirty="0">
                  <a:latin typeface="Segoe UI Light" panose="020B0502040204020203" pitchFamily="34" charset="0"/>
                  <a:cs typeface="Segoe UI Light" panose="020B0502040204020203" pitchFamily="34" charset="0"/>
                </a:rPr>
                <a:t>Als u de afbeelding wilt schalen of verslepen, ga naar </a:t>
              </a:r>
              <a:br>
                <a:rPr lang="en-US" sz="1200" kern="0" dirty="0">
                  <a:latin typeface="Segoe UI Light" panose="020B0502040204020203" pitchFamily="34" charset="0"/>
                  <a:cs typeface="Segoe UI Light" panose="020B0502040204020203" pitchFamily="34" charset="0"/>
                </a:rPr>
              </a:br>
              <a:r>
                <a:rPr lang="en-US" sz="1200" b="1" kern="0" dirty="0">
                  <a:latin typeface="Segoe UI Light" panose="020B0502040204020203" pitchFamily="34" charset="0"/>
                  <a:cs typeface="Segoe UI Light" panose="020B0502040204020203" pitchFamily="34" charset="0"/>
                </a:rPr>
                <a:t>‘Hulpmiddelen voor afbeeldingen’ </a:t>
              </a:r>
              <a:br>
                <a:rPr lang="en-US" sz="1200" b="1" kern="0" dirty="0">
                  <a:latin typeface="Segoe UI Light" panose="020B0502040204020203" pitchFamily="34" charset="0"/>
                  <a:cs typeface="Segoe UI Light" panose="020B0502040204020203" pitchFamily="34" charset="0"/>
                </a:rPr>
              </a:br>
              <a:r>
                <a:rPr lang="en-US" sz="1200" kern="0" dirty="0">
                  <a:latin typeface="Segoe UI Light" panose="020B0502040204020203" pitchFamily="34" charset="0"/>
                  <a:cs typeface="Segoe UI Light" panose="020B0502040204020203" pitchFamily="34" charset="0"/>
                </a:rPr>
                <a:t>en klik op </a:t>
              </a:r>
              <a:r>
                <a:rPr lang="en-US" sz="1200" b="1" kern="0" dirty="0">
                  <a:latin typeface="Segoe UI Light" panose="020B0502040204020203" pitchFamily="34" charset="0"/>
                  <a:cs typeface="Segoe UI Light" panose="020B0502040204020203" pitchFamily="34" charset="0"/>
                </a:rPr>
                <a:t>‘Bijsnijden’ </a:t>
              </a:r>
              <a:endParaRPr lang="nl-NL" sz="1200" b="1" kern="0" dirty="0">
                <a:latin typeface="Segoe UI Light" panose="020B0502040204020203" pitchFamily="34" charset="0"/>
                <a:cs typeface="Segoe UI Light" panose="020B0502040204020203" pitchFamily="34" charset="0"/>
              </a:endParaRPr>
            </a:p>
          </p:txBody>
        </p:sp>
        <p:sp>
          <p:nvSpPr>
            <p:cNvPr id="117" name="Ovaal 116"/>
            <p:cNvSpPr/>
            <p:nvPr/>
          </p:nvSpPr>
          <p:spPr>
            <a:xfrm>
              <a:off x="12498295" y="418275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3</a:t>
              </a:r>
              <a:endPar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endParaRPr>
            </a:p>
          </p:txBody>
        </p:sp>
        <p:cxnSp>
          <p:nvCxnSpPr>
            <p:cNvPr id="118" name="Rechte verbindingslijn 117"/>
            <p:cNvCxnSpPr/>
            <p:nvPr/>
          </p:nvCxnSpPr>
          <p:spPr>
            <a:xfrm>
              <a:off x="12496666" y="6856746"/>
              <a:ext cx="2556613" cy="0"/>
            </a:xfrm>
            <a:prstGeom prst="line">
              <a:avLst/>
            </a:prstGeom>
            <a:noFill/>
            <a:ln w="9525" cap="flat" cmpd="sng" algn="ctr">
              <a:solidFill>
                <a:schemeClr val="tx2"/>
              </a:solidFill>
              <a:prstDash val="solid"/>
            </a:ln>
            <a:effectLst/>
          </p:spPr>
        </p:cxnSp>
        <p:grpSp>
          <p:nvGrpSpPr>
            <p:cNvPr id="119" name="Groep 118"/>
            <p:cNvGrpSpPr/>
            <p:nvPr/>
          </p:nvGrpSpPr>
          <p:grpSpPr>
            <a:xfrm>
              <a:off x="12491729" y="3471416"/>
              <a:ext cx="1114138" cy="297656"/>
              <a:chOff x="13560784" y="3471416"/>
              <a:chExt cx="1114138" cy="297656"/>
            </a:xfrm>
          </p:grpSpPr>
          <p:sp>
            <p:nvSpPr>
              <p:cNvPr id="120" name="Afgeronde rechthoek 119"/>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a:t>Invoegen</a:t>
                </a:r>
                <a:endParaRPr lang="en-GB" dirty="0"/>
              </a:p>
            </p:txBody>
          </p:sp>
          <p:cxnSp>
            <p:nvCxnSpPr>
              <p:cNvPr id="122" name="Rechte verbindingslijn 121"/>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Gelijkbenige driehoek 122"/>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Tree>
    <p:extLst>
      <p:ext uri="{BB962C8B-B14F-4D97-AF65-F5344CB8AC3E}">
        <p14:creationId xmlns:p14="http://schemas.microsoft.com/office/powerpoint/2010/main" val="242105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slide (2 kolommen)">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04641" y="293660"/>
            <a:ext cx="11766755" cy="753812"/>
          </a:xfrm>
        </p:spPr>
        <p:txBody>
          <a:bodyPr>
            <a:normAutofit/>
          </a:bodyPr>
          <a:lstStyle>
            <a:lvl1pPr>
              <a:defRPr sz="3200">
                <a:solidFill>
                  <a:schemeClr val="tx1">
                    <a:lumMod val="75000"/>
                    <a:lumOff val="25000"/>
                  </a:schemeClr>
                </a:solidFill>
                <a:latin typeface="Arial Black" panose="020B0A04020102020204" pitchFamily="34" charset="0"/>
              </a:defRPr>
            </a:lvl1pPr>
          </a:lstStyle>
          <a:p>
            <a:r>
              <a:rPr lang="nl-NL" dirty="0"/>
              <a:t>KLIK OM EEN TITEL IN TE VOEGEN</a:t>
            </a:r>
            <a:endParaRPr lang="en-GB" dirty="0"/>
          </a:p>
        </p:txBody>
      </p:sp>
      <p:sp>
        <p:nvSpPr>
          <p:cNvPr id="19" name="Tijdelijke aanduiding voor tekst 18"/>
          <p:cNvSpPr>
            <a:spLocks noGrp="1"/>
          </p:cNvSpPr>
          <p:nvPr>
            <p:ph type="body" sz="quarter" idx="10"/>
          </p:nvPr>
        </p:nvSpPr>
        <p:spPr>
          <a:xfrm>
            <a:off x="526303" y="1220755"/>
            <a:ext cx="5389004" cy="4980053"/>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6" name="Tijdelijke aanduiding voor tekst 18"/>
          <p:cNvSpPr>
            <a:spLocks noGrp="1"/>
          </p:cNvSpPr>
          <p:nvPr>
            <p:ph type="body" sz="quarter" idx="11"/>
          </p:nvPr>
        </p:nvSpPr>
        <p:spPr>
          <a:xfrm>
            <a:off x="6294903" y="1220755"/>
            <a:ext cx="5250337" cy="4980053"/>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04" name="Tekstvak 103"/>
          <p:cNvSpPr txBox="1"/>
          <p:nvPr userDrawn="1"/>
        </p:nvSpPr>
        <p:spPr>
          <a:xfrm>
            <a:off x="7395319" y="-383269"/>
            <a:ext cx="4803031" cy="369332"/>
          </a:xfrm>
          <a:prstGeom prst="rect">
            <a:avLst/>
          </a:prstGeom>
          <a:noFill/>
        </p:spPr>
        <p:txBody>
          <a:bodyPr wrap="square" rtlCol="0">
            <a:spAutoFit/>
          </a:bodyPr>
          <a:lstStyle/>
          <a:p>
            <a:pPr algn="r"/>
            <a:r>
              <a:rPr lang="nl-NL" sz="1800" dirty="0">
                <a:solidFill>
                  <a:schemeClr val="tx1">
                    <a:lumMod val="75000"/>
                    <a:lumOff val="25000"/>
                  </a:schemeClr>
                </a:solidFill>
                <a:latin typeface="Arial Black" panose="020B0A04020102020204" pitchFamily="34" charset="0"/>
                <a:cs typeface="Arial" panose="020B0604020202020204" pitchFamily="34" charset="0"/>
              </a:rPr>
              <a:t>TEKST</a:t>
            </a:r>
            <a:r>
              <a:rPr lang="nl-NL" sz="1800" baseline="0" dirty="0">
                <a:solidFill>
                  <a:schemeClr val="tx1">
                    <a:lumMod val="75000"/>
                    <a:lumOff val="25000"/>
                  </a:schemeClr>
                </a:solidFill>
                <a:latin typeface="Arial Black" panose="020B0A04020102020204" pitchFamily="34" charset="0"/>
                <a:cs typeface="Arial" panose="020B0604020202020204" pitchFamily="34" charset="0"/>
              </a:rPr>
              <a:t> SLIDE (2 KOLOMMEN)</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grpSp>
        <p:nvGrpSpPr>
          <p:cNvPr id="105" name="Instructie tekstlevels"/>
          <p:cNvGrpSpPr/>
          <p:nvPr userDrawn="1"/>
        </p:nvGrpSpPr>
        <p:grpSpPr>
          <a:xfrm>
            <a:off x="-3082467" y="-101600"/>
            <a:ext cx="2778062" cy="3242568"/>
            <a:chOff x="-3352799" y="0"/>
            <a:chExt cx="2778062" cy="3242568"/>
          </a:xfrm>
        </p:grpSpPr>
        <p:sp>
          <p:nvSpPr>
            <p:cNvPr id="106" name="Rechthoek 105"/>
            <p:cNvSpPr/>
            <p:nvPr userDrawn="1"/>
          </p:nvSpPr>
          <p:spPr>
            <a:xfrm>
              <a:off x="-3352799" y="0"/>
              <a:ext cx="2778062" cy="387386"/>
            </a:xfrm>
            <a:prstGeom prst="rect">
              <a:avLst/>
            </a:prstGeom>
            <a:noFill/>
            <a:ln w="25400" cap="flat" cmpd="sng" algn="ctr">
              <a:noFill/>
              <a:prstDash val="solid"/>
            </a:ln>
            <a:effectLst/>
          </p:spPr>
          <p:txBody>
            <a:bodyPr lIns="180000" rIns="18000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none"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TEKST NIVEAUS</a:t>
              </a:r>
            </a:p>
          </p:txBody>
        </p:sp>
        <p:sp>
          <p:nvSpPr>
            <p:cNvPr id="107" name="Textfield placeholder"/>
            <p:cNvSpPr txBox="1">
              <a:spLocks/>
            </p:cNvSpPr>
            <p:nvPr userDrawn="1"/>
          </p:nvSpPr>
          <p:spPr>
            <a:xfrm>
              <a:off x="-2741856" y="2479548"/>
              <a:ext cx="2138640"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
                  <a:schemeClr val="tx1"/>
                </a:buClr>
                <a:buSzPct val="80000"/>
                <a:buFont typeface="Wingdings" pitchFamily="2" charset="2"/>
                <a:buNone/>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Basic text (16 pt.)</a:t>
              </a:r>
            </a:p>
          </p:txBody>
        </p:sp>
        <p:sp>
          <p:nvSpPr>
            <p:cNvPr id="108" name="Ovaal 107"/>
            <p:cNvSpPr/>
            <p:nvPr userDrawn="1"/>
          </p:nvSpPr>
          <p:spPr>
            <a:xfrm>
              <a:off x="-3115235" y="1747541"/>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09" name="Ovaal 108"/>
            <p:cNvSpPr/>
            <p:nvPr userDrawn="1"/>
          </p:nvSpPr>
          <p:spPr>
            <a:xfrm>
              <a:off x="-3115235" y="210087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sp>
          <p:nvSpPr>
            <p:cNvPr id="110" name="Ovaal 109"/>
            <p:cNvSpPr/>
            <p:nvPr userDrawn="1"/>
          </p:nvSpPr>
          <p:spPr>
            <a:xfrm>
              <a:off x="-3115235" y="2454211"/>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3</a:t>
              </a:r>
            </a:p>
          </p:txBody>
        </p:sp>
        <p:sp>
          <p:nvSpPr>
            <p:cNvPr id="111" name="Ovaal 110"/>
            <p:cNvSpPr/>
            <p:nvPr userDrawn="1"/>
          </p:nvSpPr>
          <p:spPr>
            <a:xfrm>
              <a:off x="-3115235" y="2807546"/>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4</a:t>
              </a:r>
            </a:p>
          </p:txBody>
        </p:sp>
        <p:sp>
          <p:nvSpPr>
            <p:cNvPr id="112" name="Textfield placeholder"/>
            <p:cNvSpPr txBox="1">
              <a:spLocks/>
            </p:cNvSpPr>
            <p:nvPr userDrawn="1"/>
          </p:nvSpPr>
          <p:spPr>
            <a:xfrm>
              <a:off x="-2726469" y="1769272"/>
              <a:ext cx="2138640" cy="186578"/>
            </a:xfrm>
            <a:prstGeom prst="rect">
              <a:avLst/>
            </a:prstGeom>
          </p:spPr>
          <p:txBody>
            <a:bodyPr vert="horz" lIns="0" tIns="0" rIns="540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82563" marR="0" lvl="1" indent="-182563" algn="l" defTabSz="1087016" rtl="0" eaLnBrk="1" fontAlgn="auto" latinLnBrk="0" hangingPunct="1">
                <a:lnSpc>
                  <a:spcPts val="1800"/>
                </a:lnSpc>
                <a:spcBef>
                  <a:spcPts val="400"/>
                </a:spcBef>
                <a:spcAft>
                  <a:spcPts val="400"/>
                </a:spcAft>
                <a:buClr>
                  <a:schemeClr val="tx1"/>
                </a:buClr>
                <a:buSzPct val="100000"/>
                <a:buFont typeface="Arial" panose="020B0604020202020204" pitchFamily="34" charset="0"/>
                <a:buChar char="•"/>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Bullet (16 pt.)</a:t>
              </a:r>
            </a:p>
          </p:txBody>
        </p:sp>
        <p:sp>
          <p:nvSpPr>
            <p:cNvPr id="113" name="Textfield placeholder"/>
            <p:cNvSpPr txBox="1">
              <a:spLocks/>
            </p:cNvSpPr>
            <p:nvPr userDrawn="1"/>
          </p:nvSpPr>
          <p:spPr>
            <a:xfrm>
              <a:off x="-2726469" y="2123586"/>
              <a:ext cx="2138640" cy="186578"/>
            </a:xfrm>
            <a:prstGeom prst="rect">
              <a:avLst/>
            </a:prstGeom>
          </p:spPr>
          <p:txBody>
            <a:bodyPr vert="horz" lIns="0" tIns="0" rIns="252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55600" marR="0" lvl="2" indent="-174625" algn="l" defTabSz="914400" rtl="0" eaLnBrk="1" fontAlgn="auto" latinLnBrk="0" hangingPunct="1">
                <a:lnSpc>
                  <a:spcPts val="1800"/>
                </a:lnSpc>
                <a:spcBef>
                  <a:spcPts val="600"/>
                </a:spcBef>
                <a:spcAft>
                  <a:spcPts val="600"/>
                </a:spcAft>
                <a:buClr>
                  <a:schemeClr val="tx1"/>
                </a:buClr>
                <a:buSzTx/>
                <a:buFont typeface="Arial" panose="020B0604020202020204" pitchFamily="34" charset="0"/>
                <a:buChar char="•"/>
                <a:tabLst>
                  <a:tab pos="4394200" algn="l"/>
                </a:tabLst>
                <a:defRPr/>
              </a:pPr>
              <a:r>
                <a:rPr kumimoji="0" lang="en-GB" sz="1200" b="0"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Sub-bullet (16 pt.)</a:t>
              </a:r>
            </a:p>
          </p:txBody>
        </p:sp>
        <p:sp>
          <p:nvSpPr>
            <p:cNvPr id="114" name="Textfield placeholder"/>
            <p:cNvSpPr txBox="1">
              <a:spLocks/>
            </p:cNvSpPr>
            <p:nvPr userDrawn="1"/>
          </p:nvSpPr>
          <p:spPr>
            <a:xfrm>
              <a:off x="-2726469" y="2843119"/>
              <a:ext cx="2138640" cy="186578"/>
            </a:xfrm>
            <a:prstGeom prst="rect">
              <a:avLst/>
            </a:prstGeom>
          </p:spPr>
          <p:txBody>
            <a:bodyPr vert="horz" lIns="0" tIns="0" rIns="3600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3" indent="0" algn="l" defTabSz="914400" rtl="0" eaLnBrk="1" fontAlgn="auto" latinLnBrk="0" hangingPunct="1">
                <a:lnSpc>
                  <a:spcPts val="1700"/>
                </a:lnSpc>
                <a:spcBef>
                  <a:spcPts val="600"/>
                </a:spcBef>
                <a:spcAft>
                  <a:spcPts val="600"/>
                </a:spcAft>
                <a:buClr>
                  <a:schemeClr val="tx1"/>
                </a:buClr>
                <a:buSzTx/>
                <a:buFont typeface="Arial" panose="020B0604020202020204" pitchFamily="34" charset="0"/>
                <a:buNone/>
                <a:tabLst/>
                <a:defRPr/>
              </a:pPr>
              <a:r>
                <a:rPr kumimoji="0" lang="en-GB" sz="1200" b="1" i="0" u="none" strike="noStrike" kern="1200" cap="none" spc="0" normalizeH="0" baseline="0" noProof="0" dirty="0">
                  <a:ln>
                    <a:noFill/>
                  </a:ln>
                  <a:solidFill>
                    <a:schemeClr val="tx1">
                      <a:lumMod val="75000"/>
                      <a:lumOff val="25000"/>
                    </a:schemeClr>
                  </a:solidFill>
                  <a:effectLst/>
                  <a:uLnTx/>
                  <a:uFillTx/>
                  <a:latin typeface="Segoe UI Light" panose="020B0502040204020203" pitchFamily="34" charset="0"/>
                  <a:cs typeface="Segoe UI Light" panose="020B0502040204020203" pitchFamily="34" charset="0"/>
                </a:rPr>
                <a:t>Basic sub-header (16 pt.)</a:t>
              </a:r>
            </a:p>
          </p:txBody>
        </p:sp>
        <p:cxnSp>
          <p:nvCxnSpPr>
            <p:cNvPr id="115" name="Rechte verbindingslijn 114"/>
            <p:cNvCxnSpPr/>
            <p:nvPr userDrawn="1"/>
          </p:nvCxnSpPr>
          <p:spPr>
            <a:xfrm>
              <a:off x="-3144627" y="376500"/>
              <a:ext cx="2569889" cy="0"/>
            </a:xfrm>
            <a:prstGeom prst="line">
              <a:avLst/>
            </a:prstGeom>
            <a:noFill/>
            <a:ln w="9525" cap="flat" cmpd="sng" algn="ctr">
              <a:solidFill>
                <a:schemeClr val="tx2"/>
              </a:solidFill>
              <a:prstDash val="solid"/>
            </a:ln>
            <a:effectLst/>
          </p:spPr>
        </p:cxnSp>
        <p:cxnSp>
          <p:nvCxnSpPr>
            <p:cNvPr id="116" name="Rechte verbindingslijn 115"/>
            <p:cNvCxnSpPr/>
            <p:nvPr userDrawn="1"/>
          </p:nvCxnSpPr>
          <p:spPr>
            <a:xfrm>
              <a:off x="-3144627" y="1610333"/>
              <a:ext cx="2556798" cy="0"/>
            </a:xfrm>
            <a:prstGeom prst="line">
              <a:avLst/>
            </a:prstGeom>
            <a:noFill/>
            <a:ln w="9525" cap="flat" cmpd="sng" algn="ctr">
              <a:solidFill>
                <a:schemeClr val="tx2"/>
              </a:solidFill>
              <a:prstDash val="solid"/>
            </a:ln>
            <a:effectLst/>
          </p:spPr>
        </p:cxnSp>
        <p:cxnSp>
          <p:nvCxnSpPr>
            <p:cNvPr id="117" name="Rechte verbindingslijn 116"/>
            <p:cNvCxnSpPr/>
            <p:nvPr userDrawn="1"/>
          </p:nvCxnSpPr>
          <p:spPr>
            <a:xfrm>
              <a:off x="-3144627" y="3242568"/>
              <a:ext cx="2556798" cy="0"/>
            </a:xfrm>
            <a:prstGeom prst="line">
              <a:avLst/>
            </a:prstGeom>
            <a:noFill/>
            <a:ln w="9525" cap="flat" cmpd="sng" algn="ctr">
              <a:solidFill>
                <a:schemeClr val="tx2"/>
              </a:solidFill>
              <a:prstDash val="solid"/>
            </a:ln>
            <a:effectLst/>
          </p:spPr>
        </p:cxnSp>
        <p:pic>
          <p:nvPicPr>
            <p:cNvPr id="118"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 r="75697" b="23577"/>
            <a:stretch/>
          </p:blipFill>
          <p:spPr bwMode="auto">
            <a:xfrm>
              <a:off x="-3133536" y="967488"/>
              <a:ext cx="516568" cy="462110"/>
            </a:xfrm>
            <a:prstGeom prst="roundRect">
              <a:avLst>
                <a:gd name="adj" fmla="val 0"/>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9" name="Picture 4"/>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80548"/>
            <a:stretch/>
          </p:blipFill>
          <p:spPr bwMode="auto">
            <a:xfrm>
              <a:off x="-3139524" y="548389"/>
              <a:ext cx="521012" cy="338492"/>
            </a:xfrm>
            <a:prstGeom prst="roundRect">
              <a:avLst>
                <a:gd name="adj" fmla="val 812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0" name="Groep 119"/>
            <p:cNvGrpSpPr/>
            <p:nvPr userDrawn="1"/>
          </p:nvGrpSpPr>
          <p:grpSpPr>
            <a:xfrm>
              <a:off x="-2238584" y="512847"/>
              <a:ext cx="409108" cy="427699"/>
              <a:chOff x="-1085063" y="758027"/>
              <a:chExt cx="633799" cy="622540"/>
            </a:xfrm>
          </p:grpSpPr>
          <p:sp>
            <p:nvSpPr>
              <p:cNvPr id="139" name="Afgeronde rechthoek 138"/>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nvGrpSpPr>
              <p:cNvPr id="140" name="Groep 139"/>
              <p:cNvGrpSpPr/>
              <p:nvPr userDrawn="1"/>
            </p:nvGrpSpPr>
            <p:grpSpPr>
              <a:xfrm>
                <a:off x="-977746" y="864082"/>
                <a:ext cx="419166" cy="410430"/>
                <a:chOff x="6366933" y="309013"/>
                <a:chExt cx="1901295" cy="1861668"/>
              </a:xfrm>
              <a:solidFill>
                <a:srgbClr val="000000"/>
              </a:solidFill>
            </p:grpSpPr>
            <p:sp>
              <p:nvSpPr>
                <p:cNvPr id="141" name="Rechthoek 140"/>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42" name="Rechthoek 141"/>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43" name="Rechthoek 142"/>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44" name="Rechthoek 143"/>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45" name="Rechthoek 144"/>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46" name="Rechthoek 145"/>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47" name="Rechthoek 146"/>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48" name="Rechthoek 147"/>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49" name="Rechthoek 148"/>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50" name="Rechthoek 149"/>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51" name="Vrije vorm 150"/>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grpSp>
        <p:grpSp>
          <p:nvGrpSpPr>
            <p:cNvPr id="121" name="Groep 120"/>
            <p:cNvGrpSpPr/>
            <p:nvPr userDrawn="1"/>
          </p:nvGrpSpPr>
          <p:grpSpPr>
            <a:xfrm>
              <a:off x="-2233988" y="1061225"/>
              <a:ext cx="409108" cy="427699"/>
              <a:chOff x="-1845083" y="758027"/>
              <a:chExt cx="633799" cy="622540"/>
            </a:xfrm>
          </p:grpSpPr>
          <p:sp>
            <p:nvSpPr>
              <p:cNvPr id="126" name="Afgeronde rechthoek 125"/>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nvGrpSpPr>
              <p:cNvPr id="127" name="Groep 126"/>
              <p:cNvGrpSpPr/>
              <p:nvPr userDrawn="1"/>
            </p:nvGrpSpPr>
            <p:grpSpPr>
              <a:xfrm>
                <a:off x="-1737766" y="864082"/>
                <a:ext cx="419166" cy="410430"/>
                <a:chOff x="3708400" y="309013"/>
                <a:chExt cx="1901295" cy="1861668"/>
              </a:xfrm>
              <a:solidFill>
                <a:srgbClr val="000000"/>
              </a:solidFill>
            </p:grpSpPr>
            <p:sp>
              <p:nvSpPr>
                <p:cNvPr id="128" name="Rechthoek 127"/>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29" name="Rechthoek 128"/>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0" name="Rechthoek 129"/>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1" name="Rechthoek 130"/>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2" name="Rechthoek 131"/>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3" name="Rechthoek 132"/>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4" name="Rechthoek 133"/>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5" name="Rechthoek 134"/>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6" name="Rechthoek 135"/>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7" name="Rechthoek 136"/>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sp>
              <p:nvSpPr>
                <p:cNvPr id="138" name="Vrije vorm 137"/>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chemeClr val="accent1"/>
                    </a:solidFill>
                    <a:effectLst/>
                    <a:uLnTx/>
                    <a:uFillTx/>
                    <a:latin typeface="Segoe UI Light" panose="020B0502040204020203" pitchFamily="34" charset="0"/>
                    <a:cs typeface="Segoe UI Light" panose="020B0502040204020203" pitchFamily="34" charset="0"/>
                  </a:endParaRPr>
                </a:p>
              </p:txBody>
            </p:sp>
          </p:grpSp>
        </p:grpSp>
        <p:cxnSp>
          <p:nvCxnSpPr>
            <p:cNvPr id="122" name="Rechte verbindingslijn 121"/>
            <p:cNvCxnSpPr>
              <a:endCxn id="126" idx="1"/>
            </p:cNvCxnSpPr>
            <p:nvPr userDrawn="1"/>
          </p:nvCxnSpPr>
          <p:spPr>
            <a:xfrm>
              <a:off x="-2977008" y="1107166"/>
              <a:ext cx="743020" cy="167909"/>
            </a:xfrm>
            <a:prstGeom prst="line">
              <a:avLst/>
            </a:prstGeom>
            <a:noFill/>
            <a:ln w="9525" cap="flat" cmpd="sng" algn="ctr">
              <a:solidFill>
                <a:schemeClr val="tx2"/>
              </a:solidFill>
              <a:prstDash val="solid"/>
              <a:headEnd type="oval"/>
            </a:ln>
            <a:effectLst/>
          </p:spPr>
        </p:cxnSp>
        <p:cxnSp>
          <p:nvCxnSpPr>
            <p:cNvPr id="123" name="Rechte verbindingslijn 122"/>
            <p:cNvCxnSpPr>
              <a:endCxn id="139" idx="1"/>
            </p:cNvCxnSpPr>
            <p:nvPr userDrawn="1"/>
          </p:nvCxnSpPr>
          <p:spPr>
            <a:xfrm flipV="1">
              <a:off x="-2741856" y="726697"/>
              <a:ext cx="503272" cy="299284"/>
            </a:xfrm>
            <a:prstGeom prst="line">
              <a:avLst/>
            </a:prstGeom>
            <a:noFill/>
            <a:ln w="9525" cap="flat" cmpd="sng" algn="ctr">
              <a:solidFill>
                <a:schemeClr val="tx2"/>
              </a:solidFill>
              <a:prstDash val="solid"/>
              <a:headEnd type="oval"/>
            </a:ln>
            <a:effectLst/>
          </p:spPr>
        </p:cxnSp>
        <p:sp>
          <p:nvSpPr>
            <p:cNvPr id="124" name="Textfield placeholder"/>
            <p:cNvSpPr txBox="1">
              <a:spLocks/>
            </p:cNvSpPr>
            <p:nvPr userDrawn="1"/>
          </p:nvSpPr>
          <p:spPr>
            <a:xfrm>
              <a:off x="-1631706" y="512848"/>
              <a:ext cx="1043877"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en-GB" sz="12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Level up</a:t>
              </a:r>
            </a:p>
          </p:txBody>
        </p:sp>
        <p:sp>
          <p:nvSpPr>
            <p:cNvPr id="125" name="Textfield placeholder"/>
            <p:cNvSpPr txBox="1">
              <a:spLocks/>
            </p:cNvSpPr>
            <p:nvPr userDrawn="1"/>
          </p:nvSpPr>
          <p:spPr>
            <a:xfrm>
              <a:off x="-1631706" y="1061226"/>
              <a:ext cx="1056968"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7016" rtl="0" eaLnBrk="1" fontAlgn="auto" latinLnBrk="0" hangingPunct="1">
                <a:lnSpc>
                  <a:spcPts val="1800"/>
                </a:lnSpc>
                <a:spcBef>
                  <a:spcPts val="400"/>
                </a:spcBef>
                <a:spcAft>
                  <a:spcPts val="400"/>
                </a:spcAft>
                <a:buClrTx/>
                <a:buSzPct val="80000"/>
                <a:buFont typeface="Wingdings" pitchFamily="2" charset="2"/>
                <a:buNone/>
                <a:tabLst/>
                <a:defRPr/>
              </a:pPr>
              <a:r>
                <a:rPr kumimoji="0" lang="en-GB" sz="1200" b="0"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Level down</a:t>
              </a:r>
            </a:p>
          </p:txBody>
        </p:sp>
      </p:grpSp>
    </p:spTree>
    <p:extLst>
      <p:ext uri="{BB962C8B-B14F-4D97-AF65-F5344CB8AC3E}">
        <p14:creationId xmlns:p14="http://schemas.microsoft.com/office/powerpoint/2010/main" val="258959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slide (100%)">
    <p:spTree>
      <p:nvGrpSpPr>
        <p:cNvPr id="1" name=""/>
        <p:cNvGrpSpPr/>
        <p:nvPr/>
      </p:nvGrpSpPr>
      <p:grpSpPr>
        <a:xfrm>
          <a:off x="0" y="0"/>
          <a:ext cx="0" cy="0"/>
          <a:chOff x="0" y="0"/>
          <a:chExt cx="0" cy="0"/>
        </a:xfrm>
      </p:grpSpPr>
      <p:sp>
        <p:nvSpPr>
          <p:cNvPr id="9" name="Tijdelijke aanduiding voor afbeelding 2"/>
          <p:cNvSpPr>
            <a:spLocks noGrp="1"/>
          </p:cNvSpPr>
          <p:nvPr>
            <p:ph type="pic" idx="1" hasCustomPrompt="1"/>
          </p:nvPr>
        </p:nvSpPr>
        <p:spPr>
          <a:xfrm>
            <a:off x="0" y="1"/>
            <a:ext cx="12198350" cy="6247512"/>
          </a:xfrm>
          <a:prstGeom prst="rect">
            <a:avLst/>
          </a:prstGeom>
          <a:solidFill>
            <a:schemeClr val="accent1">
              <a:lumMod val="20000"/>
              <a:lumOff val="80000"/>
            </a:schemeClr>
          </a:solidFill>
        </p:spPr>
        <p:txBody>
          <a:bodyPr anchor="ctr">
            <a:normAutofit/>
          </a:bodyPr>
          <a:lstStyle>
            <a:lvl1pPr marL="0" indent="0" algn="ctr">
              <a:buNone/>
              <a:defRPr sz="1600" baseline="0">
                <a:solidFill>
                  <a:schemeClr val="tx2"/>
                </a:solidFill>
              </a:defRPr>
            </a:lvl1pPr>
            <a:lvl2pPr marL="609768" indent="0">
              <a:buNone/>
              <a:defRPr sz="3700"/>
            </a:lvl2pPr>
            <a:lvl3pPr marL="1219535" indent="0">
              <a:buNone/>
              <a:defRPr sz="3200"/>
            </a:lvl3pPr>
            <a:lvl4pPr marL="1829303" indent="0">
              <a:buNone/>
              <a:defRPr sz="2700"/>
            </a:lvl4pPr>
            <a:lvl5pPr marL="2439071" indent="0">
              <a:buNone/>
              <a:defRPr sz="2700"/>
            </a:lvl5pPr>
            <a:lvl6pPr marL="3048838" indent="0">
              <a:buNone/>
              <a:defRPr sz="2700"/>
            </a:lvl6pPr>
            <a:lvl7pPr marL="3658606" indent="0">
              <a:buNone/>
              <a:defRPr sz="2700"/>
            </a:lvl7pPr>
            <a:lvl8pPr marL="4268373" indent="0">
              <a:buNone/>
              <a:defRPr sz="2700"/>
            </a:lvl8pPr>
            <a:lvl9pPr marL="4878141" indent="0">
              <a:buNone/>
              <a:defRPr sz="2700"/>
            </a:lvl9pPr>
          </a:lstStyle>
          <a:p>
            <a:r>
              <a:rPr lang="nl-NL" dirty="0"/>
              <a:t>KLIK OM EEN AFBEELDING </a:t>
            </a:r>
            <a:br>
              <a:rPr lang="nl-NL" dirty="0"/>
            </a:br>
            <a:br>
              <a:rPr lang="nl-NL" dirty="0"/>
            </a:br>
            <a:br>
              <a:rPr lang="nl-NL" dirty="0"/>
            </a:br>
            <a:r>
              <a:rPr lang="nl-NL" dirty="0"/>
              <a:t>IN TE VOEGEN</a:t>
            </a:r>
          </a:p>
        </p:txBody>
      </p:sp>
      <p:sp>
        <p:nvSpPr>
          <p:cNvPr id="2" name="Titel 1"/>
          <p:cNvSpPr>
            <a:spLocks noGrp="1"/>
          </p:cNvSpPr>
          <p:nvPr>
            <p:ph type="ctrTitle" hasCustomPrompt="1"/>
          </p:nvPr>
        </p:nvSpPr>
        <p:spPr>
          <a:xfrm>
            <a:off x="450853" y="565029"/>
            <a:ext cx="10877871" cy="1327800"/>
          </a:xfrm>
        </p:spPr>
        <p:txBody>
          <a:bodyPr anchor="t">
            <a:normAutofit/>
          </a:bodyPr>
          <a:lstStyle>
            <a:lvl1pPr>
              <a:defRPr sz="3500">
                <a:solidFill>
                  <a:schemeClr val="bg1"/>
                </a:solidFill>
                <a:effectLst>
                  <a:outerShdw blurRad="152400" algn="ctr" rotWithShape="0">
                    <a:prstClr val="black">
                      <a:alpha val="10000"/>
                    </a:prstClr>
                  </a:outerShdw>
                </a:effectLst>
                <a:latin typeface="Arial Black" panose="020B0A04020102020204" pitchFamily="34" charset="0"/>
              </a:defRPr>
            </a:lvl1pPr>
          </a:lstStyle>
          <a:p>
            <a:r>
              <a:rPr lang="nl-NL" dirty="0"/>
              <a:t>TITEL</a:t>
            </a:r>
            <a:endParaRPr lang="en-GB" dirty="0"/>
          </a:p>
        </p:txBody>
      </p:sp>
      <p:sp>
        <p:nvSpPr>
          <p:cNvPr id="5" name="Tijdelijke aanduiding voor tekst 3"/>
          <p:cNvSpPr>
            <a:spLocks noGrp="1"/>
          </p:cNvSpPr>
          <p:nvPr>
            <p:ph type="body" sz="quarter" idx="10" hasCustomPrompt="1"/>
          </p:nvPr>
        </p:nvSpPr>
        <p:spPr>
          <a:xfrm>
            <a:off x="451277" y="1034344"/>
            <a:ext cx="10950685" cy="846667"/>
          </a:xfrm>
        </p:spPr>
        <p:txBody>
          <a:bodyPr>
            <a:noAutofit/>
          </a:bodyPr>
          <a:lstStyle>
            <a:lvl1pPr marL="0" indent="0" algn="l" defTabSz="1219535" rtl="0" eaLnBrk="1" latinLnBrk="0" hangingPunct="1">
              <a:spcBef>
                <a:spcPct val="0"/>
              </a:spcBef>
              <a:buNone/>
              <a:defRPr lang="nl-NL" sz="3500" kern="1200" dirty="0" smtClean="0">
                <a:solidFill>
                  <a:schemeClr val="bg2"/>
                </a:solidFill>
                <a:effectLst>
                  <a:outerShdw blurRad="152400" algn="ctr" rotWithShape="0">
                    <a:prstClr val="black">
                      <a:alpha val="10000"/>
                    </a:prstClr>
                  </a:outerShdw>
                </a:effectLst>
                <a:latin typeface="Arial Black" panose="020B0A04020102020204" pitchFamily="34" charset="0"/>
                <a:ea typeface="+mj-ea"/>
                <a:cs typeface="+mj-cs"/>
              </a:defRPr>
            </a:lvl1pPr>
          </a:lstStyle>
          <a:p>
            <a:pPr lvl="0"/>
            <a:r>
              <a:rPr lang="nl-NL" dirty="0"/>
              <a:t>SUBTITEL</a:t>
            </a:r>
          </a:p>
        </p:txBody>
      </p:sp>
      <p:sp>
        <p:nvSpPr>
          <p:cNvPr id="10" name="Tekstvak 9"/>
          <p:cNvSpPr txBox="1"/>
          <p:nvPr userDrawn="1"/>
        </p:nvSpPr>
        <p:spPr>
          <a:xfrm>
            <a:off x="7395319" y="-383269"/>
            <a:ext cx="4803031" cy="369332"/>
          </a:xfrm>
          <a:prstGeom prst="rect">
            <a:avLst/>
          </a:prstGeom>
          <a:noFill/>
        </p:spPr>
        <p:txBody>
          <a:bodyPr wrap="square" rtlCol="0">
            <a:spAutoFit/>
          </a:bodyPr>
          <a:lstStyle/>
          <a:p>
            <a:pPr algn="r"/>
            <a:r>
              <a:rPr lang="nl-NL" sz="1800" dirty="0">
                <a:solidFill>
                  <a:schemeClr val="tx1">
                    <a:lumMod val="75000"/>
                    <a:lumOff val="25000"/>
                  </a:schemeClr>
                </a:solidFill>
                <a:latin typeface="Arial Black" panose="020B0A04020102020204" pitchFamily="34" charset="0"/>
                <a:cs typeface="Arial" panose="020B0604020202020204" pitchFamily="34" charset="0"/>
              </a:rPr>
              <a:t>FOTO SLIDE (100%)</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grpSp>
        <p:nvGrpSpPr>
          <p:cNvPr id="6" name="Instructie afbeelding"/>
          <p:cNvGrpSpPr/>
          <p:nvPr userDrawn="1"/>
        </p:nvGrpSpPr>
        <p:grpSpPr>
          <a:xfrm>
            <a:off x="12309443" y="-100346"/>
            <a:ext cx="2829166" cy="6957092"/>
            <a:chOff x="12309443" y="-100346"/>
            <a:chExt cx="2829166" cy="6957092"/>
          </a:xfrm>
        </p:grpSpPr>
        <p:sp>
          <p:nvSpPr>
            <p:cNvPr id="7" name="Rechthoek 6"/>
            <p:cNvSpPr/>
            <p:nvPr userDrawn="1"/>
          </p:nvSpPr>
          <p:spPr>
            <a:xfrm>
              <a:off x="12309443"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all"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AFBEELDING INVOEGEN</a:t>
              </a:r>
            </a:p>
          </p:txBody>
        </p:sp>
        <p:sp>
          <p:nvSpPr>
            <p:cNvPr id="8" name="Tekstvak 33"/>
            <p:cNvSpPr txBox="1"/>
            <p:nvPr userDrawn="1"/>
          </p:nvSpPr>
          <p:spPr>
            <a:xfrm>
              <a:off x="12494588"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Klik op het icoon om een afbeelding</a:t>
              </a:r>
              <a:b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in te voegen</a:t>
              </a:r>
              <a:endPar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1" name="Tekstvak 33"/>
            <p:cNvSpPr txBox="1"/>
            <p:nvPr userDrawn="1"/>
          </p:nvSpPr>
          <p:spPr>
            <a:xfrm>
              <a:off x="12494588"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Selecteer</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de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afbeelding</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die u wilt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endParaRPr kumimoji="0" lang="nl-NL"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2" name="Ovaal 11"/>
            <p:cNvSpPr/>
            <p:nvPr userDrawn="1"/>
          </p:nvSpPr>
          <p:spPr>
            <a:xfrm>
              <a:off x="1249829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3" name="Ovaal 12"/>
            <p:cNvSpPr/>
            <p:nvPr userDrawn="1"/>
          </p:nvSpPr>
          <p:spPr>
            <a:xfrm>
              <a:off x="1249829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14" name="Rechte verbindingslijn 13"/>
            <p:cNvCxnSpPr/>
            <p:nvPr userDrawn="1"/>
          </p:nvCxnSpPr>
          <p:spPr>
            <a:xfrm>
              <a:off x="12496666" y="288269"/>
              <a:ext cx="2556613" cy="0"/>
            </a:xfrm>
            <a:prstGeom prst="line">
              <a:avLst/>
            </a:prstGeom>
            <a:noFill/>
            <a:ln w="9525" cap="flat" cmpd="sng" algn="ctr">
              <a:solidFill>
                <a:schemeClr val="tx2"/>
              </a:solidFill>
              <a:prstDash val="solid"/>
            </a:ln>
            <a:effectLst/>
          </p:spPr>
        </p:cxnSp>
        <p:cxnSp>
          <p:nvCxnSpPr>
            <p:cNvPr id="15" name="Rechte verbindingslijn 14"/>
            <p:cNvCxnSpPr/>
            <p:nvPr userDrawn="1"/>
          </p:nvCxnSpPr>
          <p:spPr>
            <a:xfrm>
              <a:off x="12496327" y="2167521"/>
              <a:ext cx="2556952" cy="0"/>
            </a:xfrm>
            <a:prstGeom prst="line">
              <a:avLst/>
            </a:prstGeom>
            <a:noFill/>
            <a:ln w="9525" cap="flat" cmpd="sng" algn="ctr">
              <a:solidFill>
                <a:schemeClr val="tx2"/>
              </a:solidFill>
              <a:prstDash val="solid"/>
            </a:ln>
            <a:effectLst/>
          </p:spPr>
        </p:cxnSp>
        <p:cxnSp>
          <p:nvCxnSpPr>
            <p:cNvPr id="16" name="Rechte verbindingslijn 15"/>
            <p:cNvCxnSpPr/>
            <p:nvPr userDrawn="1"/>
          </p:nvCxnSpPr>
          <p:spPr>
            <a:xfrm>
              <a:off x="12496666" y="4022832"/>
              <a:ext cx="2556613" cy="0"/>
            </a:xfrm>
            <a:prstGeom prst="line">
              <a:avLst/>
            </a:prstGeom>
            <a:noFill/>
            <a:ln w="9525" cap="flat" cmpd="sng" algn="ctr">
              <a:solidFill>
                <a:schemeClr val="tx2"/>
              </a:solidFill>
              <a:prstDash val="solid"/>
            </a:ln>
            <a:effectLst/>
          </p:spPr>
        </p:cxnSp>
        <p:pic>
          <p:nvPicPr>
            <p:cNvPr id="17" name="Icoontje afbeeld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05025" y="1459905"/>
              <a:ext cx="521075" cy="521075"/>
            </a:xfrm>
            <a:prstGeom prst="rect">
              <a:avLst/>
            </a:prstGeom>
          </p:spPr>
        </p:pic>
        <p:sp>
          <p:nvSpPr>
            <p:cNvPr id="18" name="Tekstvak 33"/>
            <p:cNvSpPr txBox="1"/>
            <p:nvPr userDrawn="1"/>
          </p:nvSpPr>
          <p:spPr>
            <a:xfrm>
              <a:off x="12494588"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dirty="0">
                  <a:latin typeface="Segoe UI Light" panose="020B0502040204020203" pitchFamily="34" charset="0"/>
                  <a:cs typeface="Segoe UI Light" panose="020B0502040204020203" pitchFamily="34" charset="0"/>
                </a:rPr>
                <a:t>Klik met de rechter </a:t>
              </a:r>
              <a:r>
                <a:rPr lang="nl-NL" sz="1200" kern="0" dirty="0" err="1">
                  <a:latin typeface="Segoe UI Light" panose="020B0502040204020203" pitchFamily="34" charset="0"/>
                  <a:cs typeface="Segoe UI Light" panose="020B0502040204020203" pitchFamily="34" charset="0"/>
                </a:rPr>
                <a:t>muis-knop</a:t>
              </a:r>
              <a:r>
                <a:rPr lang="nl-NL" sz="1200" kern="0" dirty="0">
                  <a:latin typeface="Segoe UI Light" panose="020B0502040204020203" pitchFamily="34" charset="0"/>
                  <a:cs typeface="Segoe UI Light" panose="020B0502040204020203" pitchFamily="34" charset="0"/>
                </a:rPr>
                <a:t> op de miniatuurweergave van de dia en kies </a:t>
              </a:r>
              <a:r>
                <a:rPr lang="nl-NL" sz="1200" b="1" kern="0" dirty="0">
                  <a:latin typeface="Segoe UI Light" panose="020B0502040204020203" pitchFamily="34" charset="0"/>
                  <a:cs typeface="Segoe UI Light" panose="020B0502040204020203" pitchFamily="34" charset="0"/>
                </a:rPr>
                <a:t>‘Dia herstellen’</a:t>
              </a:r>
            </a:p>
          </p:txBody>
        </p:sp>
        <p:sp>
          <p:nvSpPr>
            <p:cNvPr id="19" name="Ovaal 18"/>
            <p:cNvSpPr/>
            <p:nvPr userDrawn="1"/>
          </p:nvSpPr>
          <p:spPr>
            <a:xfrm>
              <a:off x="12498295" y="418275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3</a:t>
              </a:r>
              <a:endPar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endParaRPr>
            </a:p>
          </p:txBody>
        </p:sp>
        <p:cxnSp>
          <p:nvCxnSpPr>
            <p:cNvPr id="20" name="Rechte verbindingslijn 19"/>
            <p:cNvCxnSpPr/>
            <p:nvPr userDrawn="1"/>
          </p:nvCxnSpPr>
          <p:spPr>
            <a:xfrm>
              <a:off x="12496666" y="6856746"/>
              <a:ext cx="2556613" cy="0"/>
            </a:xfrm>
            <a:prstGeom prst="line">
              <a:avLst/>
            </a:prstGeom>
            <a:noFill/>
            <a:ln w="9525" cap="flat" cmpd="sng" algn="ctr">
              <a:solidFill>
                <a:schemeClr val="tx2"/>
              </a:solidFill>
              <a:prstDash val="solid"/>
            </a:ln>
            <a:effectLst/>
          </p:spPr>
        </p:cxn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505025" y="5425239"/>
              <a:ext cx="1992342" cy="1060982"/>
            </a:xfrm>
            <a:prstGeom prst="rect">
              <a:avLst/>
            </a:prstGeom>
            <a:solidFill>
              <a:schemeClr val="bg2"/>
            </a:solidFill>
            <a:ln>
              <a:noFill/>
            </a:ln>
          </p:spPr>
        </p:pic>
        <p:sp>
          <p:nvSpPr>
            <p:cNvPr id="23" name="Rechthoek 22"/>
            <p:cNvSpPr/>
            <p:nvPr/>
          </p:nvSpPr>
          <p:spPr>
            <a:xfrm>
              <a:off x="1317351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ep 23"/>
            <p:cNvGrpSpPr/>
            <p:nvPr/>
          </p:nvGrpSpPr>
          <p:grpSpPr>
            <a:xfrm>
              <a:off x="13169332" y="6054428"/>
              <a:ext cx="1969277" cy="542924"/>
              <a:chOff x="13164976" y="6054428"/>
              <a:chExt cx="1969277" cy="542924"/>
            </a:xfrm>
          </p:grpSpPr>
          <p:sp>
            <p:nvSpPr>
              <p:cNvPr id="32" name="Rechthoek 31"/>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ep 32"/>
              <p:cNvGrpSpPr/>
              <p:nvPr/>
            </p:nvGrpSpPr>
            <p:grpSpPr>
              <a:xfrm>
                <a:off x="13214777" y="6112607"/>
                <a:ext cx="145227" cy="129517"/>
                <a:chOff x="12287399" y="5999447"/>
                <a:chExt cx="194830" cy="173755"/>
              </a:xfrm>
            </p:grpSpPr>
            <p:sp>
              <p:nvSpPr>
                <p:cNvPr id="36" name="Afgeronde rechthoek 35"/>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hthoek 36"/>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hthoek 37"/>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hthoek 38"/>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hthoek 39"/>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hthoek 40"/>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hthoek 33"/>
              <p:cNvSpPr/>
              <p:nvPr/>
            </p:nvSpPr>
            <p:spPr>
              <a:xfrm>
                <a:off x="13424745" y="6062530"/>
                <a:ext cx="641522" cy="261610"/>
              </a:xfrm>
              <a:prstGeom prst="rect">
                <a:avLst/>
              </a:prstGeom>
            </p:spPr>
            <p:txBody>
              <a:bodyPr wrap="none">
                <a:spAutoFit/>
              </a:bodyPr>
              <a:lstStyle/>
              <a:p>
                <a:r>
                  <a:rPr lang="en-US" sz="1100" dirty="0" err="1"/>
                  <a:t>Indeling</a:t>
                </a:r>
                <a:endParaRPr lang="en-US" sz="1100" dirty="0"/>
              </a:p>
            </p:txBody>
          </p:sp>
          <p:sp>
            <p:nvSpPr>
              <p:cNvPr id="35" name="Gelijkbenige driehoek 34"/>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5" name="Afgeronde rechthoek 24"/>
            <p:cNvSpPr/>
            <p:nvPr/>
          </p:nvSpPr>
          <p:spPr>
            <a:xfrm>
              <a:off x="1317351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sz="1200" dirty="0" err="1">
                  <a:solidFill>
                    <a:schemeClr val="tx1"/>
                  </a:solidFill>
                </a:rPr>
                <a:t>Dia</a:t>
              </a:r>
              <a:r>
                <a:rPr lang="en-US" sz="1200" dirty="0">
                  <a:solidFill>
                    <a:schemeClr val="tx1"/>
                  </a:solidFill>
                </a:rPr>
                <a:t> </a:t>
              </a:r>
              <a:r>
                <a:rPr lang="en-US" sz="1200" dirty="0" err="1">
                  <a:solidFill>
                    <a:schemeClr val="tx1"/>
                  </a:solidFill>
                </a:rPr>
                <a:t>herstellen</a:t>
              </a:r>
              <a:endParaRPr lang="en-US" sz="1200" dirty="0">
                <a:solidFill>
                  <a:schemeClr val="tx1"/>
                </a:solidFill>
              </a:endParaRPr>
            </a:p>
          </p:txBody>
        </p:sp>
        <p:pic>
          <p:nvPicPr>
            <p:cNvPr id="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20174"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Groep 26"/>
            <p:cNvGrpSpPr/>
            <p:nvPr/>
          </p:nvGrpSpPr>
          <p:grpSpPr>
            <a:xfrm>
              <a:off x="12491729" y="3471416"/>
              <a:ext cx="1114138" cy="297656"/>
              <a:chOff x="13560784" y="3471416"/>
              <a:chExt cx="1114138" cy="297656"/>
            </a:xfrm>
          </p:grpSpPr>
          <p:sp>
            <p:nvSpPr>
              <p:cNvPr id="28" name="Afgeronde rechthoek 27"/>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a:t>Invoegen</a:t>
                </a:r>
                <a:endParaRPr lang="en-GB" dirty="0"/>
              </a:p>
            </p:txBody>
          </p:sp>
          <p:cxnSp>
            <p:nvCxnSpPr>
              <p:cNvPr id="30" name="Rechte verbindingslijn 29"/>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Gelijkbenige driehoek 30"/>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Tree>
    <p:extLst>
      <p:ext uri="{BB962C8B-B14F-4D97-AF65-F5344CB8AC3E}">
        <p14:creationId xmlns:p14="http://schemas.microsoft.com/office/powerpoint/2010/main" val="106334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 slide  2 (100%)">
    <p:spTree>
      <p:nvGrpSpPr>
        <p:cNvPr id="1" name=""/>
        <p:cNvGrpSpPr/>
        <p:nvPr/>
      </p:nvGrpSpPr>
      <p:grpSpPr>
        <a:xfrm>
          <a:off x="0" y="0"/>
          <a:ext cx="0" cy="0"/>
          <a:chOff x="0" y="0"/>
          <a:chExt cx="0" cy="0"/>
        </a:xfrm>
      </p:grpSpPr>
      <p:sp>
        <p:nvSpPr>
          <p:cNvPr id="9" name="Tijdelijke aanduiding voor afbeelding 2"/>
          <p:cNvSpPr>
            <a:spLocks noGrp="1"/>
          </p:cNvSpPr>
          <p:nvPr>
            <p:ph type="pic" idx="1" hasCustomPrompt="1"/>
          </p:nvPr>
        </p:nvSpPr>
        <p:spPr>
          <a:xfrm>
            <a:off x="0" y="1"/>
            <a:ext cx="12198350" cy="6247512"/>
          </a:xfrm>
          <a:prstGeom prst="rect">
            <a:avLst/>
          </a:prstGeom>
          <a:solidFill>
            <a:schemeClr val="accent1">
              <a:lumMod val="20000"/>
              <a:lumOff val="80000"/>
            </a:schemeClr>
          </a:solidFill>
        </p:spPr>
        <p:txBody>
          <a:bodyPr anchor="ctr">
            <a:normAutofit/>
          </a:bodyPr>
          <a:lstStyle>
            <a:lvl1pPr marL="0" indent="0" algn="ctr">
              <a:buNone/>
              <a:defRPr sz="1600">
                <a:solidFill>
                  <a:schemeClr val="tx2"/>
                </a:solidFill>
              </a:defRPr>
            </a:lvl1pPr>
            <a:lvl2pPr marL="609768" indent="0">
              <a:buNone/>
              <a:defRPr sz="3700"/>
            </a:lvl2pPr>
            <a:lvl3pPr marL="1219535" indent="0">
              <a:buNone/>
              <a:defRPr sz="3200"/>
            </a:lvl3pPr>
            <a:lvl4pPr marL="1829303" indent="0">
              <a:buNone/>
              <a:defRPr sz="2700"/>
            </a:lvl4pPr>
            <a:lvl5pPr marL="2439071" indent="0">
              <a:buNone/>
              <a:defRPr sz="2700"/>
            </a:lvl5pPr>
            <a:lvl6pPr marL="3048838" indent="0">
              <a:buNone/>
              <a:defRPr sz="2700"/>
            </a:lvl6pPr>
            <a:lvl7pPr marL="3658606" indent="0">
              <a:buNone/>
              <a:defRPr sz="2700"/>
            </a:lvl7pPr>
            <a:lvl8pPr marL="4268373" indent="0">
              <a:buNone/>
              <a:defRPr sz="2700"/>
            </a:lvl8pPr>
            <a:lvl9pPr marL="4878141" indent="0">
              <a:buNone/>
              <a:defRPr sz="2700"/>
            </a:lvl9pPr>
          </a:lstStyle>
          <a:p>
            <a:r>
              <a:rPr lang="nl-NL" dirty="0"/>
              <a:t>KLIK OM EEN AFBEELDING</a:t>
            </a:r>
            <a:br>
              <a:rPr lang="nl-NL" dirty="0"/>
            </a:br>
            <a:br>
              <a:rPr lang="nl-NL" dirty="0"/>
            </a:br>
            <a:br>
              <a:rPr lang="nl-NL" dirty="0"/>
            </a:br>
            <a:r>
              <a:rPr lang="nl-NL" dirty="0"/>
              <a:t>IN TE VOEGEN</a:t>
            </a:r>
          </a:p>
        </p:txBody>
      </p:sp>
      <p:sp>
        <p:nvSpPr>
          <p:cNvPr id="2" name="Titel 1"/>
          <p:cNvSpPr>
            <a:spLocks noGrp="1"/>
          </p:cNvSpPr>
          <p:nvPr>
            <p:ph type="ctrTitle" hasCustomPrompt="1"/>
          </p:nvPr>
        </p:nvSpPr>
        <p:spPr>
          <a:xfrm>
            <a:off x="451278" y="915566"/>
            <a:ext cx="10904481" cy="1769264"/>
          </a:xfrm>
        </p:spPr>
        <p:txBody>
          <a:bodyPr anchor="t">
            <a:noAutofit/>
          </a:bodyPr>
          <a:lstStyle>
            <a:lvl1pPr>
              <a:defRPr sz="5400">
                <a:solidFill>
                  <a:schemeClr val="bg1"/>
                </a:solidFill>
                <a:effectLst>
                  <a:outerShdw blurRad="152400" algn="ctr" rotWithShape="0">
                    <a:prstClr val="black">
                      <a:alpha val="10000"/>
                    </a:prstClr>
                  </a:outerShdw>
                </a:effectLst>
                <a:latin typeface="Arial Black" panose="020B0A04020102020204" pitchFamily="34" charset="0"/>
              </a:defRPr>
            </a:lvl1pPr>
          </a:lstStyle>
          <a:p>
            <a:r>
              <a:rPr lang="nl-NL" dirty="0"/>
              <a:t>KLIK OM DE STIJL TE BEWERKEN</a:t>
            </a:r>
            <a:endParaRPr lang="en-GB" dirty="0"/>
          </a:p>
        </p:txBody>
      </p:sp>
      <p:sp>
        <p:nvSpPr>
          <p:cNvPr id="5" name="Tijdelijke aanduiding voor tekst 3"/>
          <p:cNvSpPr>
            <a:spLocks noGrp="1"/>
          </p:cNvSpPr>
          <p:nvPr>
            <p:ph type="body" sz="quarter" idx="10" hasCustomPrompt="1"/>
          </p:nvPr>
        </p:nvSpPr>
        <p:spPr>
          <a:xfrm>
            <a:off x="451278" y="279156"/>
            <a:ext cx="1615449" cy="481762"/>
          </a:xfrm>
        </p:spPr>
        <p:txBody>
          <a:bodyPr>
            <a:noAutofit/>
          </a:bodyPr>
          <a:lstStyle>
            <a:lvl1pPr marL="0" indent="0" algn="l" defTabSz="1219535" rtl="0" eaLnBrk="1" latinLnBrk="0" hangingPunct="1">
              <a:spcBef>
                <a:spcPct val="0"/>
              </a:spcBef>
              <a:buNone/>
              <a:defRPr lang="nl-NL" sz="1500" kern="1200" dirty="0" smtClean="0">
                <a:solidFill>
                  <a:schemeClr val="bg1"/>
                </a:solidFill>
                <a:effectLst>
                  <a:outerShdw blurRad="152400" algn="ctr" rotWithShape="0">
                    <a:prstClr val="black">
                      <a:alpha val="10000"/>
                    </a:prstClr>
                  </a:outerShdw>
                </a:effectLst>
                <a:latin typeface="Arial" panose="020B0604020202020204" pitchFamily="34" charset="0"/>
                <a:ea typeface="+mj-ea"/>
                <a:cs typeface="Arial" panose="020B0604020202020204" pitchFamily="34" charset="0"/>
              </a:defRPr>
            </a:lvl1pPr>
          </a:lstStyle>
          <a:p>
            <a:pPr lvl="0"/>
            <a:r>
              <a:rPr lang="nl-NL" dirty="0"/>
              <a:t>IN DE REGIO</a:t>
            </a:r>
          </a:p>
        </p:txBody>
      </p:sp>
      <p:sp>
        <p:nvSpPr>
          <p:cNvPr id="10" name="Tekstvak 9"/>
          <p:cNvSpPr txBox="1"/>
          <p:nvPr userDrawn="1"/>
        </p:nvSpPr>
        <p:spPr>
          <a:xfrm>
            <a:off x="7395319" y="-383269"/>
            <a:ext cx="4803031" cy="369332"/>
          </a:xfrm>
          <a:prstGeom prst="rect">
            <a:avLst/>
          </a:prstGeom>
          <a:noFill/>
        </p:spPr>
        <p:txBody>
          <a:bodyPr wrap="square" rtlCol="0">
            <a:spAutoFit/>
          </a:bodyPr>
          <a:lstStyle/>
          <a:p>
            <a:pPr algn="r"/>
            <a:r>
              <a:rPr lang="nl-NL" sz="1800" dirty="0">
                <a:solidFill>
                  <a:schemeClr val="tx1">
                    <a:lumMod val="75000"/>
                    <a:lumOff val="25000"/>
                  </a:schemeClr>
                </a:solidFill>
                <a:latin typeface="Arial Black" panose="020B0A04020102020204" pitchFamily="34" charset="0"/>
                <a:cs typeface="Arial" panose="020B0604020202020204" pitchFamily="34" charset="0"/>
              </a:rPr>
              <a:t>FOTO SLIDE 2 (100%)</a:t>
            </a:r>
            <a:endParaRPr lang="en-GB" sz="18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14" name="Tijdelijke aanduiding voor tekst 3"/>
          <p:cNvSpPr>
            <a:spLocks noGrp="1"/>
          </p:cNvSpPr>
          <p:nvPr>
            <p:ph type="body" sz="quarter" idx="11" hasCustomPrompt="1"/>
          </p:nvPr>
        </p:nvSpPr>
        <p:spPr>
          <a:xfrm>
            <a:off x="1780176" y="282942"/>
            <a:ext cx="3166871" cy="481762"/>
          </a:xfrm>
        </p:spPr>
        <p:txBody>
          <a:bodyPr>
            <a:noAutofit/>
          </a:bodyPr>
          <a:lstStyle>
            <a:lvl1pPr marL="0" indent="0" algn="l" defTabSz="1219535" rtl="0" eaLnBrk="1" latinLnBrk="0" hangingPunct="1">
              <a:spcBef>
                <a:spcPct val="0"/>
              </a:spcBef>
              <a:buNone/>
              <a:defRPr lang="nl-NL" sz="1500" b="0" kern="1200" dirty="0" smtClean="0">
                <a:solidFill>
                  <a:schemeClr val="bg2"/>
                </a:solidFill>
                <a:effectLst>
                  <a:outerShdw blurRad="152400" algn="ctr" rotWithShape="0">
                    <a:prstClr val="black">
                      <a:alpha val="10000"/>
                    </a:prstClr>
                  </a:outerShdw>
                </a:effectLst>
                <a:latin typeface="Arial" panose="020B0604020202020204" pitchFamily="34" charset="0"/>
                <a:ea typeface="+mj-ea"/>
                <a:cs typeface="Arial" panose="020B0604020202020204" pitchFamily="34" charset="0"/>
              </a:defRPr>
            </a:lvl1pPr>
          </a:lstStyle>
          <a:p>
            <a:pPr lvl="0"/>
            <a:r>
              <a:rPr lang="nl-NL" dirty="0"/>
              <a:t>PLAATSNAAM</a:t>
            </a:r>
          </a:p>
        </p:txBody>
      </p:sp>
      <p:grpSp>
        <p:nvGrpSpPr>
          <p:cNvPr id="44" name="Instructie afbeelding"/>
          <p:cNvGrpSpPr/>
          <p:nvPr userDrawn="1"/>
        </p:nvGrpSpPr>
        <p:grpSpPr>
          <a:xfrm>
            <a:off x="12309443" y="-100346"/>
            <a:ext cx="2773430" cy="6957092"/>
            <a:chOff x="12309443" y="-100346"/>
            <a:chExt cx="2773430" cy="6957092"/>
          </a:xfrm>
        </p:grpSpPr>
        <p:grpSp>
          <p:nvGrpSpPr>
            <p:cNvPr id="45" name="bijsnijden"/>
            <p:cNvGrpSpPr/>
            <p:nvPr userDrawn="1"/>
          </p:nvGrpSpPr>
          <p:grpSpPr>
            <a:xfrm>
              <a:off x="12371983" y="5786672"/>
              <a:ext cx="779464" cy="828260"/>
              <a:chOff x="13143038" y="5655940"/>
              <a:chExt cx="779464" cy="828260"/>
            </a:xfrm>
          </p:grpSpPr>
          <p:grpSp>
            <p:nvGrpSpPr>
              <p:cNvPr id="63" name="Groep 62"/>
              <p:cNvGrpSpPr/>
              <p:nvPr userDrawn="1"/>
            </p:nvGrpSpPr>
            <p:grpSpPr>
              <a:xfrm>
                <a:off x="13284702" y="5655940"/>
                <a:ext cx="518384" cy="468745"/>
                <a:chOff x="13352037" y="5715656"/>
                <a:chExt cx="383714" cy="346970"/>
              </a:xfrm>
            </p:grpSpPr>
            <p:sp>
              <p:nvSpPr>
                <p:cNvPr id="66" name="Rechthoek 65"/>
                <p:cNvSpPr/>
                <p:nvPr userDrawn="1"/>
              </p:nvSpPr>
              <p:spPr>
                <a:xfrm>
                  <a:off x="13377881" y="5717160"/>
                  <a:ext cx="324866" cy="270269"/>
                </a:xfrm>
                <a:prstGeom prst="rect">
                  <a:avLst/>
                </a:prstGeom>
                <a:noFill/>
                <a:ln w="952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pic>
              <p:nvPicPr>
                <p:cNvPr id="67" name="Afbeelding 66"/>
                <p:cNvPicPr>
                  <a:picLocks noChangeAspect="1"/>
                </p:cNvPicPr>
                <p:nvPr userDrawn="1"/>
              </p:nvPicPr>
              <p:blipFill rotWithShape="1">
                <a:blip r:embed="rId2" cstate="print">
                  <a:extLst>
                    <a:ext uri="{28A0092B-C50C-407E-A947-70E740481C1C}">
                      <a14:useLocalDpi xmlns:a14="http://schemas.microsoft.com/office/drawing/2010/main" val="0"/>
                    </a:ext>
                  </a:extLst>
                </a:blip>
                <a:srcRect r="15865"/>
                <a:stretch/>
              </p:blipFill>
              <p:spPr>
                <a:xfrm>
                  <a:off x="13352037" y="5715656"/>
                  <a:ext cx="231884" cy="275611"/>
                </a:xfrm>
                <a:prstGeom prst="rect">
                  <a:avLst/>
                </a:prstGeom>
                <a:ln w="9525">
                  <a:solidFill>
                    <a:schemeClr val="bg1">
                      <a:lumMod val="50000"/>
                    </a:schemeClr>
                  </a:solidFill>
                </a:ln>
              </p:spPr>
            </p:pic>
            <p:sp>
              <p:nvSpPr>
                <p:cNvPr id="68" name="L-vorm 67"/>
                <p:cNvSpPr/>
                <p:nvPr userDrawn="1"/>
              </p:nvSpPr>
              <p:spPr>
                <a:xfrm rot="5400000">
                  <a:off x="13595231" y="5922107"/>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sp>
              <p:nvSpPr>
                <p:cNvPr id="69" name="L-vorm 68"/>
                <p:cNvSpPr/>
                <p:nvPr userDrawn="1"/>
              </p:nvSpPr>
              <p:spPr>
                <a:xfrm rot="5400000" flipH="1" flipV="1">
                  <a:off x="13571296" y="5896455"/>
                  <a:ext cx="129209" cy="151830"/>
                </a:xfrm>
                <a:prstGeom prst="corner">
                  <a:avLst>
                    <a:gd name="adj1" fmla="val 14726"/>
                    <a:gd name="adj2" fmla="val 147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grpSp>
          <p:sp>
            <p:nvSpPr>
              <p:cNvPr id="64" name="Tekstvak 76"/>
              <p:cNvSpPr txBox="1"/>
              <p:nvPr userDrawn="1"/>
            </p:nvSpPr>
            <p:spPr>
              <a:xfrm>
                <a:off x="13143038" y="6165304"/>
                <a:ext cx="779464" cy="261610"/>
              </a:xfrm>
              <a:prstGeom prst="rect">
                <a:avLst/>
              </a:prstGeom>
              <a:noFill/>
            </p:spPr>
            <p:txBody>
              <a:bodyPr wrap="square" rtlCol="0" anchor="ctr">
                <a:sp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err="1">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rPr>
                  <a:t>Bijsnijden</a:t>
                </a:r>
                <a:endParaRPr kumimoji="0" lang="en-GB" sz="1050" b="1" i="0" u="none" strike="noStrike" kern="0" cap="none" spc="0" normalizeH="0" baseline="0" noProof="0" dirty="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endParaRPr>
              </a:p>
            </p:txBody>
          </p:sp>
          <p:sp>
            <p:nvSpPr>
              <p:cNvPr id="65" name="Rechthoekige driehoek 64"/>
              <p:cNvSpPr/>
              <p:nvPr userDrawn="1"/>
            </p:nvSpPr>
            <p:spPr>
              <a:xfrm rot="18900000">
                <a:off x="13499178" y="6417015"/>
                <a:ext cx="67185" cy="67185"/>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spcBef>
                    <a:spcPts val="350"/>
                  </a:spcBef>
                  <a:spcAft>
                    <a:spcPts val="350"/>
                  </a:spcAft>
                </a:pPr>
                <a:endParaRPr lang="en-US" sz="1600" dirty="0" err="1">
                  <a:solidFill>
                    <a:schemeClr val="accent4"/>
                  </a:solidFill>
                  <a:latin typeface="Segoe UI Light" panose="020B0502040204020203" pitchFamily="34" charset="0"/>
                  <a:cs typeface="Segoe UI Light" panose="020B0502040204020203" pitchFamily="34" charset="0"/>
                </a:endParaRPr>
              </a:p>
            </p:txBody>
          </p:sp>
        </p:grpSp>
        <p:sp>
          <p:nvSpPr>
            <p:cNvPr id="46" name="Rechthoek 45"/>
            <p:cNvSpPr/>
            <p:nvPr/>
          </p:nvSpPr>
          <p:spPr>
            <a:xfrm>
              <a:off x="12309443"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all" spc="0" normalizeH="0" baseline="0" noProof="0" dirty="0">
                  <a:ln>
                    <a:noFill/>
                  </a:ln>
                  <a:solidFill>
                    <a:schemeClr val="tx2"/>
                  </a:solidFill>
                  <a:effectLst/>
                  <a:uLnTx/>
                  <a:uFillTx/>
                  <a:latin typeface="Segoe UI Light" panose="020B0502040204020203" pitchFamily="34" charset="0"/>
                  <a:cs typeface="Segoe UI Light" panose="020B0502040204020203" pitchFamily="34" charset="0"/>
                </a:rPr>
                <a:t>AFBEELDING INVOEGEN</a:t>
              </a:r>
            </a:p>
          </p:txBody>
        </p:sp>
        <p:sp>
          <p:nvSpPr>
            <p:cNvPr id="47" name="Tekstvak 33"/>
            <p:cNvSpPr txBox="1"/>
            <p:nvPr/>
          </p:nvSpPr>
          <p:spPr>
            <a:xfrm>
              <a:off x="12494588"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Klik op het icoon om een afbeelding</a:t>
              </a:r>
              <a:b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br>
              <a:r>
                <a:rPr kumimoji="0" lang="nl-NL"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in te voegen</a:t>
              </a:r>
              <a:endPar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48" name="Tekstvak 33"/>
            <p:cNvSpPr txBox="1"/>
            <p:nvPr/>
          </p:nvSpPr>
          <p:spPr>
            <a:xfrm>
              <a:off x="12494588"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Selecteer</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de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afbeelding</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die u wilt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dirty="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rPr>
                <a:t>’</a:t>
              </a:r>
              <a:endParaRPr kumimoji="0" lang="nl-NL" sz="1200" b="1" i="0" u="none" strike="noStrike" kern="0" cap="none" spc="0" normalizeH="0" baseline="0" noProof="0" dirty="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49" name="Ovaal 48"/>
            <p:cNvSpPr/>
            <p:nvPr/>
          </p:nvSpPr>
          <p:spPr>
            <a:xfrm>
              <a:off x="1249829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50" name="Ovaal 49"/>
            <p:cNvSpPr/>
            <p:nvPr/>
          </p:nvSpPr>
          <p:spPr>
            <a:xfrm>
              <a:off x="1249829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51" name="Rechte verbindingslijn 50"/>
            <p:cNvCxnSpPr/>
            <p:nvPr/>
          </p:nvCxnSpPr>
          <p:spPr>
            <a:xfrm>
              <a:off x="12496666" y="288269"/>
              <a:ext cx="2556613" cy="0"/>
            </a:xfrm>
            <a:prstGeom prst="line">
              <a:avLst/>
            </a:prstGeom>
            <a:noFill/>
            <a:ln w="9525" cap="flat" cmpd="sng" algn="ctr">
              <a:solidFill>
                <a:schemeClr val="tx2"/>
              </a:solidFill>
              <a:prstDash val="solid"/>
            </a:ln>
            <a:effectLst/>
          </p:spPr>
        </p:cxnSp>
        <p:cxnSp>
          <p:nvCxnSpPr>
            <p:cNvPr id="52" name="Rechte verbindingslijn 51"/>
            <p:cNvCxnSpPr/>
            <p:nvPr/>
          </p:nvCxnSpPr>
          <p:spPr>
            <a:xfrm>
              <a:off x="12496327" y="2167521"/>
              <a:ext cx="2556952" cy="0"/>
            </a:xfrm>
            <a:prstGeom prst="line">
              <a:avLst/>
            </a:prstGeom>
            <a:noFill/>
            <a:ln w="9525" cap="flat" cmpd="sng" algn="ctr">
              <a:solidFill>
                <a:schemeClr val="tx2"/>
              </a:solidFill>
              <a:prstDash val="solid"/>
            </a:ln>
            <a:effectLst/>
          </p:spPr>
        </p:cxnSp>
        <p:cxnSp>
          <p:nvCxnSpPr>
            <p:cNvPr id="53" name="Rechte verbindingslijn 52"/>
            <p:cNvCxnSpPr/>
            <p:nvPr/>
          </p:nvCxnSpPr>
          <p:spPr>
            <a:xfrm>
              <a:off x="12496666" y="4022832"/>
              <a:ext cx="2556613" cy="0"/>
            </a:xfrm>
            <a:prstGeom prst="line">
              <a:avLst/>
            </a:prstGeom>
            <a:noFill/>
            <a:ln w="9525" cap="flat" cmpd="sng" algn="ctr">
              <a:solidFill>
                <a:schemeClr val="tx2"/>
              </a:solidFill>
              <a:prstDash val="solid"/>
            </a:ln>
            <a:effectLst/>
          </p:spPr>
        </p:cxnSp>
        <p:pic>
          <p:nvPicPr>
            <p:cNvPr id="54" name="Icoontje afbeeld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05025" y="1459905"/>
              <a:ext cx="521075" cy="521075"/>
            </a:xfrm>
            <a:prstGeom prst="rect">
              <a:avLst/>
            </a:prstGeom>
          </p:spPr>
        </p:pic>
        <p:sp>
          <p:nvSpPr>
            <p:cNvPr id="55" name="Tekstvak 33"/>
            <p:cNvSpPr txBox="1"/>
            <p:nvPr/>
          </p:nvSpPr>
          <p:spPr>
            <a:xfrm>
              <a:off x="12494588"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en-US" sz="1200" kern="0" dirty="0">
                  <a:latin typeface="Segoe UI Light" panose="020B0502040204020203" pitchFamily="34" charset="0"/>
                  <a:cs typeface="Segoe UI Light" panose="020B0502040204020203" pitchFamily="34" charset="0"/>
                </a:rPr>
                <a:t>Als u de afbeelding wilt schalen of verslepen, ga naar </a:t>
              </a:r>
              <a:br>
                <a:rPr lang="en-US" sz="1200" kern="0" dirty="0">
                  <a:latin typeface="Segoe UI Light" panose="020B0502040204020203" pitchFamily="34" charset="0"/>
                  <a:cs typeface="Segoe UI Light" panose="020B0502040204020203" pitchFamily="34" charset="0"/>
                </a:rPr>
              </a:br>
              <a:r>
                <a:rPr lang="en-US" sz="1200" b="1" kern="0" dirty="0">
                  <a:latin typeface="Segoe UI Light" panose="020B0502040204020203" pitchFamily="34" charset="0"/>
                  <a:cs typeface="Segoe UI Light" panose="020B0502040204020203" pitchFamily="34" charset="0"/>
                </a:rPr>
                <a:t>‘Hulpmiddelen voor afbeeldingen’ </a:t>
              </a:r>
              <a:br>
                <a:rPr lang="en-US" sz="1200" b="1" kern="0" dirty="0">
                  <a:latin typeface="Segoe UI Light" panose="020B0502040204020203" pitchFamily="34" charset="0"/>
                  <a:cs typeface="Segoe UI Light" panose="020B0502040204020203" pitchFamily="34" charset="0"/>
                </a:rPr>
              </a:br>
              <a:r>
                <a:rPr lang="en-US" sz="1200" kern="0" dirty="0">
                  <a:latin typeface="Segoe UI Light" panose="020B0502040204020203" pitchFamily="34" charset="0"/>
                  <a:cs typeface="Segoe UI Light" panose="020B0502040204020203" pitchFamily="34" charset="0"/>
                </a:rPr>
                <a:t>en klik op </a:t>
              </a:r>
              <a:r>
                <a:rPr lang="en-US" sz="1200" b="1" kern="0" dirty="0">
                  <a:latin typeface="Segoe UI Light" panose="020B0502040204020203" pitchFamily="34" charset="0"/>
                  <a:cs typeface="Segoe UI Light" panose="020B0502040204020203" pitchFamily="34" charset="0"/>
                </a:rPr>
                <a:t>‘Bijsnijden’ </a:t>
              </a:r>
              <a:endParaRPr lang="nl-NL" sz="1200" b="1" kern="0" dirty="0">
                <a:latin typeface="Segoe UI Light" panose="020B0502040204020203" pitchFamily="34" charset="0"/>
                <a:cs typeface="Segoe UI Light" panose="020B0502040204020203" pitchFamily="34" charset="0"/>
              </a:endParaRPr>
            </a:p>
          </p:txBody>
        </p:sp>
        <p:sp>
          <p:nvSpPr>
            <p:cNvPr id="56" name="Ovaal 55"/>
            <p:cNvSpPr/>
            <p:nvPr/>
          </p:nvSpPr>
          <p:spPr>
            <a:xfrm>
              <a:off x="12498295" y="418275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3</a:t>
              </a:r>
              <a:endParaRPr kumimoji="0" lang="nl-NL" sz="1400" b="0" i="0" u="none" strike="noStrike" kern="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endParaRPr>
            </a:p>
          </p:txBody>
        </p:sp>
        <p:cxnSp>
          <p:nvCxnSpPr>
            <p:cNvPr id="57" name="Rechte verbindingslijn 56"/>
            <p:cNvCxnSpPr/>
            <p:nvPr/>
          </p:nvCxnSpPr>
          <p:spPr>
            <a:xfrm>
              <a:off x="12496666" y="6856746"/>
              <a:ext cx="2556613" cy="0"/>
            </a:xfrm>
            <a:prstGeom prst="line">
              <a:avLst/>
            </a:prstGeom>
            <a:noFill/>
            <a:ln w="9525" cap="flat" cmpd="sng" algn="ctr">
              <a:solidFill>
                <a:schemeClr val="tx2"/>
              </a:solidFill>
              <a:prstDash val="solid"/>
            </a:ln>
            <a:effectLst/>
          </p:spPr>
        </p:cxnSp>
        <p:grpSp>
          <p:nvGrpSpPr>
            <p:cNvPr id="58" name="Groep 57"/>
            <p:cNvGrpSpPr/>
            <p:nvPr/>
          </p:nvGrpSpPr>
          <p:grpSpPr>
            <a:xfrm>
              <a:off x="12491729" y="3471416"/>
              <a:ext cx="1114138" cy="297656"/>
              <a:chOff x="13560784" y="3471416"/>
              <a:chExt cx="1114138" cy="297656"/>
            </a:xfrm>
          </p:grpSpPr>
          <p:sp>
            <p:nvSpPr>
              <p:cNvPr id="59" name="Afgeronde rechthoek 5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dirty="0" err="1"/>
                  <a:t>Invoegen</a:t>
                </a:r>
                <a:endParaRPr lang="en-GB" dirty="0"/>
              </a:p>
            </p:txBody>
          </p:sp>
          <p:cxnSp>
            <p:nvCxnSpPr>
              <p:cNvPr id="61" name="Rechte verbindingslijn 60"/>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Gelijkbenige driehoek 61"/>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Tree>
    <p:extLst>
      <p:ext uri="{BB962C8B-B14F-4D97-AF65-F5344CB8AC3E}">
        <p14:creationId xmlns:p14="http://schemas.microsoft.com/office/powerpoint/2010/main" val="129792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 Target="../slides/slide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 Target="../slides/slide3.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Afbeelding 1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8350" cy="6858000"/>
          </a:xfrm>
          <a:prstGeom prst="rect">
            <a:avLst/>
          </a:prstGeom>
        </p:spPr>
      </p:pic>
      <p:sp>
        <p:nvSpPr>
          <p:cNvPr id="2" name="Tijdelijke aanduiding voor titel 1"/>
          <p:cNvSpPr>
            <a:spLocks noGrp="1"/>
          </p:cNvSpPr>
          <p:nvPr>
            <p:ph type="title"/>
          </p:nvPr>
        </p:nvSpPr>
        <p:spPr>
          <a:xfrm>
            <a:off x="500058" y="104757"/>
            <a:ext cx="10978515" cy="1143000"/>
          </a:xfrm>
          <a:prstGeom prst="rect">
            <a:avLst/>
          </a:prstGeom>
        </p:spPr>
        <p:txBody>
          <a:bodyPr vert="horz" lIns="121954" tIns="60977" rIns="121954" bIns="60977"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538582" y="1209254"/>
            <a:ext cx="10978515" cy="4525433"/>
          </a:xfrm>
          <a:prstGeom prst="rect">
            <a:avLst/>
          </a:prstGeom>
        </p:spPr>
        <p:txBody>
          <a:bodyPr vert="horz" lIns="121954" tIns="60977" rIns="121954" bIns="60977"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p:txBody>
      </p:sp>
      <p:grpSp>
        <p:nvGrpSpPr>
          <p:cNvPr id="5" name="Groep 4" hidden="1"/>
          <p:cNvGrpSpPr/>
          <p:nvPr/>
        </p:nvGrpSpPr>
        <p:grpSpPr>
          <a:xfrm>
            <a:off x="-4262411" y="-411427"/>
            <a:ext cx="26530200" cy="8448939"/>
            <a:chOff x="-3195144" y="-308570"/>
            <a:chExt cx="19887292" cy="6336704"/>
          </a:xfrm>
        </p:grpSpPr>
        <p:grpSp>
          <p:nvGrpSpPr>
            <p:cNvPr id="6" name="Groep 5"/>
            <p:cNvGrpSpPr/>
            <p:nvPr userDrawn="1"/>
          </p:nvGrpSpPr>
          <p:grpSpPr>
            <a:xfrm>
              <a:off x="0" y="-308570"/>
              <a:ext cx="9144000" cy="6336704"/>
              <a:chOff x="0" y="-308570"/>
              <a:chExt cx="9144000" cy="6336704"/>
            </a:xfrm>
          </p:grpSpPr>
          <p:grpSp>
            <p:nvGrpSpPr>
              <p:cNvPr id="9" name="Groep 8"/>
              <p:cNvGrpSpPr/>
              <p:nvPr userDrawn="1"/>
            </p:nvGrpSpPr>
            <p:grpSpPr>
              <a:xfrm>
                <a:off x="8654422" y="-308570"/>
                <a:ext cx="489578" cy="6336704"/>
                <a:chOff x="8654422" y="-308570"/>
                <a:chExt cx="489578" cy="6336704"/>
              </a:xfrm>
            </p:grpSpPr>
            <p:cxnSp>
              <p:nvCxnSpPr>
                <p:cNvPr id="14" name="Rechte verbindingslijn 13"/>
                <p:cNvCxnSpPr/>
                <p:nvPr userDrawn="1"/>
              </p:nvCxnSpPr>
              <p:spPr>
                <a:xfrm>
                  <a:off x="9144000" y="-308570"/>
                  <a:ext cx="0" cy="6336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a:off x="8654422" y="-308570"/>
                  <a:ext cx="0" cy="633670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 name="Groep 9"/>
              <p:cNvGrpSpPr/>
              <p:nvPr userDrawn="1"/>
            </p:nvGrpSpPr>
            <p:grpSpPr>
              <a:xfrm>
                <a:off x="0" y="-308570"/>
                <a:ext cx="489578" cy="6336704"/>
                <a:chOff x="8654422" y="-308570"/>
                <a:chExt cx="489578" cy="6336704"/>
              </a:xfrm>
            </p:grpSpPr>
            <p:cxnSp>
              <p:nvCxnSpPr>
                <p:cNvPr id="12" name="Rechte verbindingslijn 11"/>
                <p:cNvCxnSpPr/>
                <p:nvPr userDrawn="1"/>
              </p:nvCxnSpPr>
              <p:spPr>
                <a:xfrm>
                  <a:off x="9144000" y="-308570"/>
                  <a:ext cx="0" cy="6336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userDrawn="1"/>
              </p:nvCxnSpPr>
              <p:spPr>
                <a:xfrm>
                  <a:off x="8654422" y="-308570"/>
                  <a:ext cx="0" cy="6336704"/>
                </a:xfrm>
                <a:prstGeom prst="line">
                  <a:avLst/>
                </a:prstGeom>
              </p:spPr>
              <p:style>
                <a:lnRef idx="1">
                  <a:schemeClr val="accent1"/>
                </a:lnRef>
                <a:fillRef idx="0">
                  <a:schemeClr val="accent1"/>
                </a:fillRef>
                <a:effectRef idx="0">
                  <a:schemeClr val="accent1"/>
                </a:effectRef>
                <a:fontRef idx="minor">
                  <a:schemeClr val="tx1"/>
                </a:fontRef>
              </p:style>
            </p:cxnSp>
          </p:grpSp>
        </p:grpSp>
        <p:cxnSp>
          <p:nvCxnSpPr>
            <p:cNvPr id="7" name="Rechte verbindingslijn 6"/>
            <p:cNvCxnSpPr/>
            <p:nvPr userDrawn="1"/>
          </p:nvCxnSpPr>
          <p:spPr>
            <a:xfrm rot="16200000">
              <a:off x="6748503" y="-8956072"/>
              <a:ext cx="0" cy="1988729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userDrawn="1"/>
          </p:nvCxnSpPr>
          <p:spPr>
            <a:xfrm rot="16200000">
              <a:off x="6748502" y="-5643703"/>
              <a:ext cx="0" cy="19887291"/>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Rechthoek 3">
            <a:hlinkClick r:id="rId21" action="ppaction://hlinksldjump"/>
          </p:cNvPr>
          <p:cNvSpPr/>
          <p:nvPr/>
        </p:nvSpPr>
        <p:spPr>
          <a:xfrm>
            <a:off x="9339535" y="6237312"/>
            <a:ext cx="2858815" cy="620688"/>
          </a:xfrm>
          <a:prstGeom prst="rect">
            <a:avLst/>
          </a:prstGeom>
          <a:solidFill>
            <a:srgbClr val="F3E5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Tijdelijke aanduiding voor datum 15"/>
          <p:cNvSpPr>
            <a:spLocks noGrp="1"/>
          </p:cNvSpPr>
          <p:nvPr>
            <p:ph type="dt" sz="half" idx="2"/>
          </p:nvPr>
        </p:nvSpPr>
        <p:spPr>
          <a:xfrm>
            <a:off x="540000" y="6356350"/>
            <a:ext cx="2846388" cy="365125"/>
          </a:xfrm>
          <a:prstGeom prst="rect">
            <a:avLst/>
          </a:prstGeom>
        </p:spPr>
        <p:txBody>
          <a:bodyPr vert="horz" lIns="122400" tIns="61200" rIns="122400" bIns="61200" rtlCol="0" anchor="ctr"/>
          <a:lstStyle>
            <a:lvl1pPr algn="l">
              <a:defRPr sz="2400">
                <a:solidFill>
                  <a:schemeClr val="bg1"/>
                </a:solidFill>
                <a:latin typeface="Arial" panose="020B0604020202020204" pitchFamily="34" charset="0"/>
                <a:cs typeface="Arial" panose="020B0604020202020204" pitchFamily="34" charset="0"/>
              </a:defRPr>
            </a:lvl1pPr>
          </a:lstStyle>
          <a:p>
            <a:fld id="{982D7677-5532-44E8-A57B-223C4CE3291A}" type="datetimeFigureOut">
              <a:rPr lang="nl-NL" smtClean="0"/>
              <a:pPr/>
              <a:t>23-03-2022</a:t>
            </a:fld>
            <a:endParaRPr lang="nl-NL" dirty="0"/>
          </a:p>
        </p:txBody>
      </p:sp>
    </p:spTree>
    <p:extLst>
      <p:ext uri="{BB962C8B-B14F-4D97-AF65-F5344CB8AC3E}">
        <p14:creationId xmlns:p14="http://schemas.microsoft.com/office/powerpoint/2010/main" val="299401931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77" r:id="rId5"/>
    <p:sldLayoutId id="2147483678" r:id="rId6"/>
    <p:sldLayoutId id="2147483683" r:id="rId7"/>
    <p:sldLayoutId id="2147483679" r:id="rId8"/>
    <p:sldLayoutId id="2147483696" r:id="rId9"/>
    <p:sldLayoutId id="2147483691" r:id="rId10"/>
    <p:sldLayoutId id="2147483680" r:id="rId11"/>
    <p:sldLayoutId id="2147483688" r:id="rId12"/>
    <p:sldLayoutId id="2147483681" r:id="rId13"/>
    <p:sldLayoutId id="2147483689" r:id="rId14"/>
    <p:sldLayoutId id="2147483682" r:id="rId15"/>
    <p:sldLayoutId id="2147483700" r:id="rId16"/>
    <p:sldLayoutId id="2147483690" r:id="rId17"/>
    <p:sldLayoutId id="2147483692"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9535" rtl="0" eaLnBrk="1" latinLnBrk="0" hangingPunct="1">
        <a:spcBef>
          <a:spcPct val="0"/>
        </a:spcBef>
        <a:buNone/>
        <a:defRPr sz="2800" kern="1200">
          <a:solidFill>
            <a:schemeClr val="tx1">
              <a:lumMod val="75000"/>
              <a:lumOff val="25000"/>
            </a:schemeClr>
          </a:solidFill>
          <a:latin typeface="Arial Black" panose="020B0A04020102020204" pitchFamily="34" charset="0"/>
          <a:ea typeface="+mj-ea"/>
          <a:cs typeface="+mj-cs"/>
        </a:defRPr>
      </a:lvl1pPr>
    </p:titleStyle>
    <p:bodyStyle>
      <a:lvl1pPr marL="355698" indent="-355698" algn="l" defTabSz="1219535" rtl="0" eaLnBrk="1" latinLnBrk="0" hangingPunct="1">
        <a:spcBef>
          <a:spcPct val="200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13513" indent="-357816" algn="l" defTabSz="1219535" rtl="0" eaLnBrk="1" latinLnBrk="0" hangingPunct="1">
        <a:spcBef>
          <a:spcPct val="200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0" indent="0" algn="l" defTabSz="1219535" rtl="0" eaLnBrk="1" latinLnBrk="0" hangingPunct="1">
        <a:spcBef>
          <a:spcPct val="20000"/>
        </a:spcBef>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0" indent="0" algn="l" defTabSz="1219535" rtl="0" eaLnBrk="1" latinLnBrk="0" hangingPunct="1">
        <a:spcBef>
          <a:spcPct val="20000"/>
        </a:spcBef>
        <a:buFont typeface="Arial" panose="020B0604020202020204" pitchFamily="34" charset="0"/>
        <a:buNone/>
        <a:defRPr sz="1600" b="1"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355698" indent="-355698" algn="l" defTabSz="1219535" rtl="0" eaLnBrk="1" latinLnBrk="0" hangingPunct="1">
        <a:spcBef>
          <a:spcPct val="200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mn-cs"/>
        </a:defRPr>
      </a:lvl5pPr>
      <a:lvl6pPr marL="713513" indent="-357816" algn="l" defTabSz="1219535" rtl="0" eaLnBrk="1" latinLnBrk="0" hangingPunct="1">
        <a:spcBef>
          <a:spcPct val="200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6pPr>
      <a:lvl7pPr marL="0" indent="0" algn="l" defTabSz="1219535" rtl="0" eaLnBrk="1" latinLnBrk="0" hangingPunct="1">
        <a:spcBef>
          <a:spcPct val="20000"/>
        </a:spcBef>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7pPr>
      <a:lvl8pPr marL="0" indent="0" algn="l" defTabSz="1219535" rtl="0" eaLnBrk="1" latinLnBrk="0" hangingPunct="1">
        <a:spcBef>
          <a:spcPct val="20000"/>
        </a:spcBef>
        <a:buFont typeface="Arial" panose="020B0604020202020204" pitchFamily="34" charset="0"/>
        <a:buNone/>
        <a:defRPr sz="1600" b="1" kern="1200">
          <a:solidFill>
            <a:schemeClr val="tx1">
              <a:lumMod val="75000"/>
              <a:lumOff val="25000"/>
            </a:schemeClr>
          </a:solidFill>
          <a:latin typeface="Arial" panose="020B0604020202020204" pitchFamily="34" charset="0"/>
          <a:ea typeface="+mn-ea"/>
          <a:cs typeface="Arial" panose="020B0604020202020204" pitchFamily="34" charset="0"/>
        </a:defRPr>
      </a:lvl8pPr>
      <a:lvl9pPr marL="355698" indent="-355698" algn="l" defTabSz="1219535" rtl="0" eaLnBrk="1" latinLnBrk="0" hangingPunct="1">
        <a:spcBef>
          <a:spcPct val="200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9pPr>
    </p:bodyStyle>
    <p:otherStyle>
      <a:defPPr>
        <a:defRPr lang="en-US"/>
      </a:defPPr>
      <a:lvl1pPr marL="0" algn="l" defTabSz="1219535" rtl="0" eaLnBrk="1" latinLnBrk="0" hangingPunct="1">
        <a:defRPr sz="2400" kern="1200">
          <a:solidFill>
            <a:schemeClr val="tx1"/>
          </a:solidFill>
          <a:latin typeface="+mn-lt"/>
          <a:ea typeface="+mn-ea"/>
          <a:cs typeface="+mn-cs"/>
        </a:defRPr>
      </a:lvl1pPr>
      <a:lvl2pPr marL="609768" algn="l" defTabSz="1219535" rtl="0" eaLnBrk="1" latinLnBrk="0" hangingPunct="1">
        <a:defRPr sz="2400" kern="1200">
          <a:solidFill>
            <a:schemeClr val="tx1"/>
          </a:solidFill>
          <a:latin typeface="+mn-lt"/>
          <a:ea typeface="+mn-ea"/>
          <a:cs typeface="+mn-cs"/>
        </a:defRPr>
      </a:lvl2pPr>
      <a:lvl3pPr marL="1219535" algn="l" defTabSz="1219535" rtl="0" eaLnBrk="1" latinLnBrk="0" hangingPunct="1">
        <a:defRPr sz="2400" kern="1200">
          <a:solidFill>
            <a:schemeClr val="tx1"/>
          </a:solidFill>
          <a:latin typeface="+mn-lt"/>
          <a:ea typeface="+mn-ea"/>
          <a:cs typeface="+mn-cs"/>
        </a:defRPr>
      </a:lvl3pPr>
      <a:lvl4pPr marL="1829303" algn="l" defTabSz="1219535" rtl="0" eaLnBrk="1" latinLnBrk="0" hangingPunct="1">
        <a:defRPr sz="2400" kern="1200">
          <a:solidFill>
            <a:schemeClr val="tx1"/>
          </a:solidFill>
          <a:latin typeface="+mn-lt"/>
          <a:ea typeface="+mn-ea"/>
          <a:cs typeface="+mn-cs"/>
        </a:defRPr>
      </a:lvl4pPr>
      <a:lvl5pPr marL="2439071" algn="l" defTabSz="1219535" rtl="0" eaLnBrk="1" latinLnBrk="0" hangingPunct="1">
        <a:defRPr sz="2400" kern="1200">
          <a:solidFill>
            <a:schemeClr val="tx1"/>
          </a:solidFill>
          <a:latin typeface="+mn-lt"/>
          <a:ea typeface="+mn-ea"/>
          <a:cs typeface="+mn-cs"/>
        </a:defRPr>
      </a:lvl5pPr>
      <a:lvl6pPr marL="3048838" algn="l" defTabSz="1219535" rtl="0" eaLnBrk="1" latinLnBrk="0" hangingPunct="1">
        <a:defRPr sz="2400" kern="1200">
          <a:solidFill>
            <a:schemeClr val="tx1"/>
          </a:solidFill>
          <a:latin typeface="+mn-lt"/>
          <a:ea typeface="+mn-ea"/>
          <a:cs typeface="+mn-cs"/>
        </a:defRPr>
      </a:lvl6pPr>
      <a:lvl7pPr marL="3658606" algn="l" defTabSz="1219535" rtl="0" eaLnBrk="1" latinLnBrk="0" hangingPunct="1">
        <a:defRPr sz="2400" kern="1200">
          <a:solidFill>
            <a:schemeClr val="tx1"/>
          </a:solidFill>
          <a:latin typeface="+mn-lt"/>
          <a:ea typeface="+mn-ea"/>
          <a:cs typeface="+mn-cs"/>
        </a:defRPr>
      </a:lvl7pPr>
      <a:lvl8pPr marL="4268373" algn="l" defTabSz="1219535" rtl="0" eaLnBrk="1" latinLnBrk="0" hangingPunct="1">
        <a:defRPr sz="2400" kern="1200">
          <a:solidFill>
            <a:schemeClr val="tx1"/>
          </a:solidFill>
          <a:latin typeface="+mn-lt"/>
          <a:ea typeface="+mn-ea"/>
          <a:cs typeface="+mn-cs"/>
        </a:defRPr>
      </a:lvl8pPr>
      <a:lvl9pPr marL="4878141" algn="l" defTabSz="121953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Afbeelding 1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8350" cy="6858000"/>
          </a:xfrm>
          <a:prstGeom prst="rect">
            <a:avLst/>
          </a:prstGeom>
        </p:spPr>
      </p:pic>
      <p:sp>
        <p:nvSpPr>
          <p:cNvPr id="2" name="Tijdelijke aanduiding voor titel 1"/>
          <p:cNvSpPr>
            <a:spLocks noGrp="1"/>
          </p:cNvSpPr>
          <p:nvPr>
            <p:ph type="title"/>
          </p:nvPr>
        </p:nvSpPr>
        <p:spPr>
          <a:xfrm>
            <a:off x="500058" y="104757"/>
            <a:ext cx="10978515" cy="1143000"/>
          </a:xfrm>
          <a:prstGeom prst="rect">
            <a:avLst/>
          </a:prstGeom>
        </p:spPr>
        <p:txBody>
          <a:bodyPr vert="horz" lIns="121954" tIns="60977" rIns="121954" bIns="60977"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538582" y="1209254"/>
            <a:ext cx="10978515" cy="4525433"/>
          </a:xfrm>
          <a:prstGeom prst="rect">
            <a:avLst/>
          </a:prstGeom>
        </p:spPr>
        <p:txBody>
          <a:bodyPr vert="horz" lIns="121954" tIns="60977" rIns="121954" bIns="60977"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p:txBody>
      </p:sp>
      <p:grpSp>
        <p:nvGrpSpPr>
          <p:cNvPr id="5" name="Groep 4" hidden="1"/>
          <p:cNvGrpSpPr/>
          <p:nvPr/>
        </p:nvGrpSpPr>
        <p:grpSpPr>
          <a:xfrm>
            <a:off x="-4262411" y="-411427"/>
            <a:ext cx="26530200" cy="8448939"/>
            <a:chOff x="-3195144" y="-308570"/>
            <a:chExt cx="19887292" cy="6336704"/>
          </a:xfrm>
        </p:grpSpPr>
        <p:grpSp>
          <p:nvGrpSpPr>
            <p:cNvPr id="6" name="Groep 5"/>
            <p:cNvGrpSpPr/>
            <p:nvPr userDrawn="1"/>
          </p:nvGrpSpPr>
          <p:grpSpPr>
            <a:xfrm>
              <a:off x="0" y="-308570"/>
              <a:ext cx="9144000" cy="6336704"/>
              <a:chOff x="0" y="-308570"/>
              <a:chExt cx="9144000" cy="6336704"/>
            </a:xfrm>
          </p:grpSpPr>
          <p:grpSp>
            <p:nvGrpSpPr>
              <p:cNvPr id="9" name="Groep 8"/>
              <p:cNvGrpSpPr/>
              <p:nvPr userDrawn="1"/>
            </p:nvGrpSpPr>
            <p:grpSpPr>
              <a:xfrm>
                <a:off x="8654422" y="-308570"/>
                <a:ext cx="489578" cy="6336704"/>
                <a:chOff x="8654422" y="-308570"/>
                <a:chExt cx="489578" cy="6336704"/>
              </a:xfrm>
            </p:grpSpPr>
            <p:cxnSp>
              <p:nvCxnSpPr>
                <p:cNvPr id="14" name="Rechte verbindingslijn 13"/>
                <p:cNvCxnSpPr/>
                <p:nvPr userDrawn="1"/>
              </p:nvCxnSpPr>
              <p:spPr>
                <a:xfrm>
                  <a:off x="9144000" y="-308570"/>
                  <a:ext cx="0" cy="6336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a:off x="8654422" y="-308570"/>
                  <a:ext cx="0" cy="633670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 name="Groep 9"/>
              <p:cNvGrpSpPr/>
              <p:nvPr userDrawn="1"/>
            </p:nvGrpSpPr>
            <p:grpSpPr>
              <a:xfrm>
                <a:off x="0" y="-308570"/>
                <a:ext cx="489578" cy="6336704"/>
                <a:chOff x="8654422" y="-308570"/>
                <a:chExt cx="489578" cy="6336704"/>
              </a:xfrm>
            </p:grpSpPr>
            <p:cxnSp>
              <p:nvCxnSpPr>
                <p:cNvPr id="12" name="Rechte verbindingslijn 11"/>
                <p:cNvCxnSpPr/>
                <p:nvPr userDrawn="1"/>
              </p:nvCxnSpPr>
              <p:spPr>
                <a:xfrm>
                  <a:off x="9144000" y="-308570"/>
                  <a:ext cx="0" cy="6336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userDrawn="1"/>
              </p:nvCxnSpPr>
              <p:spPr>
                <a:xfrm>
                  <a:off x="8654422" y="-308570"/>
                  <a:ext cx="0" cy="6336704"/>
                </a:xfrm>
                <a:prstGeom prst="line">
                  <a:avLst/>
                </a:prstGeom>
              </p:spPr>
              <p:style>
                <a:lnRef idx="1">
                  <a:schemeClr val="accent1"/>
                </a:lnRef>
                <a:fillRef idx="0">
                  <a:schemeClr val="accent1"/>
                </a:fillRef>
                <a:effectRef idx="0">
                  <a:schemeClr val="accent1"/>
                </a:effectRef>
                <a:fontRef idx="minor">
                  <a:schemeClr val="tx1"/>
                </a:fontRef>
              </p:style>
            </p:cxnSp>
          </p:grpSp>
        </p:grpSp>
        <p:cxnSp>
          <p:nvCxnSpPr>
            <p:cNvPr id="7" name="Rechte verbindingslijn 6"/>
            <p:cNvCxnSpPr/>
            <p:nvPr userDrawn="1"/>
          </p:nvCxnSpPr>
          <p:spPr>
            <a:xfrm rot="16200000">
              <a:off x="6748503" y="-8956072"/>
              <a:ext cx="0" cy="1988729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Rechte verbindingslijn 7"/>
            <p:cNvCxnSpPr/>
            <p:nvPr userDrawn="1"/>
          </p:nvCxnSpPr>
          <p:spPr>
            <a:xfrm rot="16200000">
              <a:off x="6748502" y="-5643703"/>
              <a:ext cx="0" cy="19887291"/>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Rechthoek 3">
            <a:hlinkClick r:id="rId21" action="ppaction://hlinksldjump"/>
          </p:cNvPr>
          <p:cNvSpPr/>
          <p:nvPr/>
        </p:nvSpPr>
        <p:spPr>
          <a:xfrm>
            <a:off x="9339535" y="6237312"/>
            <a:ext cx="2858815" cy="620688"/>
          </a:xfrm>
          <a:prstGeom prst="rect">
            <a:avLst/>
          </a:prstGeom>
          <a:solidFill>
            <a:srgbClr val="F3E5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Tijdelijke aanduiding voor datum 15"/>
          <p:cNvSpPr>
            <a:spLocks noGrp="1"/>
          </p:cNvSpPr>
          <p:nvPr>
            <p:ph type="dt" sz="half" idx="2"/>
          </p:nvPr>
        </p:nvSpPr>
        <p:spPr>
          <a:xfrm>
            <a:off x="540000" y="6356350"/>
            <a:ext cx="2846388" cy="365125"/>
          </a:xfrm>
          <a:prstGeom prst="rect">
            <a:avLst/>
          </a:prstGeom>
        </p:spPr>
        <p:txBody>
          <a:bodyPr vert="horz" lIns="122400" tIns="61200" rIns="122400" bIns="61200" rtlCol="0" anchor="ctr"/>
          <a:lstStyle>
            <a:lvl1pPr algn="l">
              <a:defRPr sz="2400">
                <a:solidFill>
                  <a:schemeClr val="bg1"/>
                </a:solidFill>
                <a:latin typeface="Arial" panose="020B0604020202020204" pitchFamily="34" charset="0"/>
                <a:cs typeface="Arial" panose="020B0604020202020204" pitchFamily="34" charset="0"/>
              </a:defRPr>
            </a:lvl1pPr>
          </a:lstStyle>
          <a:p>
            <a:fld id="{982D7677-5532-44E8-A57B-223C4CE3291A}" type="datetimeFigureOut">
              <a:rPr lang="nl-NL" smtClean="0"/>
              <a:pPr/>
              <a:t>23-03-2022</a:t>
            </a:fld>
            <a:endParaRPr lang="nl-NL" dirty="0"/>
          </a:p>
        </p:txBody>
      </p:sp>
    </p:spTree>
    <p:extLst>
      <p:ext uri="{BB962C8B-B14F-4D97-AF65-F5344CB8AC3E}">
        <p14:creationId xmlns:p14="http://schemas.microsoft.com/office/powerpoint/2010/main" val="198968302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9535" rtl="0" eaLnBrk="1" latinLnBrk="0" hangingPunct="1">
        <a:spcBef>
          <a:spcPct val="0"/>
        </a:spcBef>
        <a:buNone/>
        <a:defRPr sz="2800" kern="1200">
          <a:solidFill>
            <a:schemeClr val="tx1">
              <a:lumMod val="75000"/>
              <a:lumOff val="25000"/>
            </a:schemeClr>
          </a:solidFill>
          <a:latin typeface="Arial Black" panose="020B0A04020102020204" pitchFamily="34" charset="0"/>
          <a:ea typeface="+mj-ea"/>
          <a:cs typeface="+mj-cs"/>
        </a:defRPr>
      </a:lvl1pPr>
    </p:titleStyle>
    <p:bodyStyle>
      <a:lvl1pPr marL="355698" indent="-355698" algn="l" defTabSz="1219535" rtl="0" eaLnBrk="1" latinLnBrk="0" hangingPunct="1">
        <a:spcBef>
          <a:spcPct val="200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13513" indent="-357816" algn="l" defTabSz="1219535" rtl="0" eaLnBrk="1" latinLnBrk="0" hangingPunct="1">
        <a:spcBef>
          <a:spcPct val="200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0" indent="0" algn="l" defTabSz="1219535" rtl="0" eaLnBrk="1" latinLnBrk="0" hangingPunct="1">
        <a:spcBef>
          <a:spcPct val="20000"/>
        </a:spcBef>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0" indent="0" algn="l" defTabSz="1219535" rtl="0" eaLnBrk="1" latinLnBrk="0" hangingPunct="1">
        <a:spcBef>
          <a:spcPct val="20000"/>
        </a:spcBef>
        <a:buFont typeface="Arial" panose="020B0604020202020204" pitchFamily="34" charset="0"/>
        <a:buNone/>
        <a:defRPr sz="1600" b="1"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355698" indent="-355698" algn="l" defTabSz="1219535" rtl="0" eaLnBrk="1" latinLnBrk="0" hangingPunct="1">
        <a:spcBef>
          <a:spcPct val="200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mn-cs"/>
        </a:defRPr>
      </a:lvl5pPr>
      <a:lvl6pPr marL="713513" indent="-357816" algn="l" defTabSz="1219535" rtl="0" eaLnBrk="1" latinLnBrk="0" hangingPunct="1">
        <a:spcBef>
          <a:spcPct val="200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6pPr>
      <a:lvl7pPr marL="0" indent="0" algn="l" defTabSz="1219535" rtl="0" eaLnBrk="1" latinLnBrk="0" hangingPunct="1">
        <a:spcBef>
          <a:spcPct val="20000"/>
        </a:spcBef>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7pPr>
      <a:lvl8pPr marL="0" indent="0" algn="l" defTabSz="1219535" rtl="0" eaLnBrk="1" latinLnBrk="0" hangingPunct="1">
        <a:spcBef>
          <a:spcPct val="20000"/>
        </a:spcBef>
        <a:buFont typeface="Arial" panose="020B0604020202020204" pitchFamily="34" charset="0"/>
        <a:buNone/>
        <a:defRPr sz="1600" b="1" kern="1200">
          <a:solidFill>
            <a:schemeClr val="tx1">
              <a:lumMod val="75000"/>
              <a:lumOff val="25000"/>
            </a:schemeClr>
          </a:solidFill>
          <a:latin typeface="Arial" panose="020B0604020202020204" pitchFamily="34" charset="0"/>
          <a:ea typeface="+mn-ea"/>
          <a:cs typeface="Arial" panose="020B0604020202020204" pitchFamily="34" charset="0"/>
        </a:defRPr>
      </a:lvl8pPr>
      <a:lvl9pPr marL="355698" indent="-355698" algn="l" defTabSz="1219535" rtl="0" eaLnBrk="1" latinLnBrk="0" hangingPunct="1">
        <a:spcBef>
          <a:spcPct val="200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9pPr>
    </p:bodyStyle>
    <p:otherStyle>
      <a:defPPr>
        <a:defRPr lang="en-US"/>
      </a:defPPr>
      <a:lvl1pPr marL="0" algn="l" defTabSz="1219535" rtl="0" eaLnBrk="1" latinLnBrk="0" hangingPunct="1">
        <a:defRPr sz="2400" kern="1200">
          <a:solidFill>
            <a:schemeClr val="tx1"/>
          </a:solidFill>
          <a:latin typeface="+mn-lt"/>
          <a:ea typeface="+mn-ea"/>
          <a:cs typeface="+mn-cs"/>
        </a:defRPr>
      </a:lvl1pPr>
      <a:lvl2pPr marL="609768" algn="l" defTabSz="1219535" rtl="0" eaLnBrk="1" latinLnBrk="0" hangingPunct="1">
        <a:defRPr sz="2400" kern="1200">
          <a:solidFill>
            <a:schemeClr val="tx1"/>
          </a:solidFill>
          <a:latin typeface="+mn-lt"/>
          <a:ea typeface="+mn-ea"/>
          <a:cs typeface="+mn-cs"/>
        </a:defRPr>
      </a:lvl2pPr>
      <a:lvl3pPr marL="1219535" algn="l" defTabSz="1219535" rtl="0" eaLnBrk="1" latinLnBrk="0" hangingPunct="1">
        <a:defRPr sz="2400" kern="1200">
          <a:solidFill>
            <a:schemeClr val="tx1"/>
          </a:solidFill>
          <a:latin typeface="+mn-lt"/>
          <a:ea typeface="+mn-ea"/>
          <a:cs typeface="+mn-cs"/>
        </a:defRPr>
      </a:lvl3pPr>
      <a:lvl4pPr marL="1829303" algn="l" defTabSz="1219535" rtl="0" eaLnBrk="1" latinLnBrk="0" hangingPunct="1">
        <a:defRPr sz="2400" kern="1200">
          <a:solidFill>
            <a:schemeClr val="tx1"/>
          </a:solidFill>
          <a:latin typeface="+mn-lt"/>
          <a:ea typeface="+mn-ea"/>
          <a:cs typeface="+mn-cs"/>
        </a:defRPr>
      </a:lvl4pPr>
      <a:lvl5pPr marL="2439071" algn="l" defTabSz="1219535" rtl="0" eaLnBrk="1" latinLnBrk="0" hangingPunct="1">
        <a:defRPr sz="2400" kern="1200">
          <a:solidFill>
            <a:schemeClr val="tx1"/>
          </a:solidFill>
          <a:latin typeface="+mn-lt"/>
          <a:ea typeface="+mn-ea"/>
          <a:cs typeface="+mn-cs"/>
        </a:defRPr>
      </a:lvl5pPr>
      <a:lvl6pPr marL="3048838" algn="l" defTabSz="1219535" rtl="0" eaLnBrk="1" latinLnBrk="0" hangingPunct="1">
        <a:defRPr sz="2400" kern="1200">
          <a:solidFill>
            <a:schemeClr val="tx1"/>
          </a:solidFill>
          <a:latin typeface="+mn-lt"/>
          <a:ea typeface="+mn-ea"/>
          <a:cs typeface="+mn-cs"/>
        </a:defRPr>
      </a:lvl6pPr>
      <a:lvl7pPr marL="3658606" algn="l" defTabSz="1219535" rtl="0" eaLnBrk="1" latinLnBrk="0" hangingPunct="1">
        <a:defRPr sz="2400" kern="1200">
          <a:solidFill>
            <a:schemeClr val="tx1"/>
          </a:solidFill>
          <a:latin typeface="+mn-lt"/>
          <a:ea typeface="+mn-ea"/>
          <a:cs typeface="+mn-cs"/>
        </a:defRPr>
      </a:lvl7pPr>
      <a:lvl8pPr marL="4268373" algn="l" defTabSz="1219535" rtl="0" eaLnBrk="1" latinLnBrk="0" hangingPunct="1">
        <a:defRPr sz="2400" kern="1200">
          <a:solidFill>
            <a:schemeClr val="tx1"/>
          </a:solidFill>
          <a:latin typeface="+mn-lt"/>
          <a:ea typeface="+mn-ea"/>
          <a:cs typeface="+mn-cs"/>
        </a:defRPr>
      </a:lvl8pPr>
      <a:lvl9pPr marL="4878141" algn="l" defTabSz="121953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el 34"/>
          <p:cNvSpPr>
            <a:spLocks noGrp="1"/>
          </p:cNvSpPr>
          <p:nvPr>
            <p:ph type="title"/>
          </p:nvPr>
        </p:nvSpPr>
        <p:spPr/>
        <p:txBody>
          <a:bodyPr/>
          <a:lstStyle/>
          <a:p>
            <a:r>
              <a:rPr lang="nl-NL" dirty="0"/>
              <a:t>CO2-Prestatieladder</a:t>
            </a:r>
          </a:p>
        </p:txBody>
      </p:sp>
      <p:sp>
        <p:nvSpPr>
          <p:cNvPr id="10" name="Tijdelijke aanduiding voor tekst 9"/>
          <p:cNvSpPr>
            <a:spLocks noGrp="1"/>
          </p:cNvSpPr>
          <p:nvPr>
            <p:ph type="subTitle" idx="1"/>
          </p:nvPr>
        </p:nvSpPr>
        <p:spPr>
          <a:xfrm>
            <a:off x="698575" y="3501008"/>
            <a:ext cx="9111600" cy="507600"/>
          </a:xfrm>
        </p:spPr>
        <p:txBody>
          <a:bodyPr/>
          <a:lstStyle/>
          <a:p>
            <a:r>
              <a:rPr lang="nl-NL" dirty="0"/>
              <a:t>DV Scope 3 Analyse 2021</a:t>
            </a:r>
          </a:p>
        </p:txBody>
      </p:sp>
      <p:sp>
        <p:nvSpPr>
          <p:cNvPr id="6" name="Tijdelijke aanduiding voor datum 5"/>
          <p:cNvSpPr>
            <a:spLocks noGrp="1"/>
          </p:cNvSpPr>
          <p:nvPr>
            <p:ph type="dt" sz="half" idx="13"/>
          </p:nvPr>
        </p:nvSpPr>
        <p:spPr/>
        <p:txBody>
          <a:bodyPr/>
          <a:lstStyle/>
          <a:p>
            <a:r>
              <a:rPr lang="nl-NL" dirty="0"/>
              <a:t>Rotterdam, Maart 2022</a:t>
            </a:r>
          </a:p>
        </p:txBody>
      </p:sp>
    </p:spTree>
    <p:extLst>
      <p:ext uri="{BB962C8B-B14F-4D97-AF65-F5344CB8AC3E}">
        <p14:creationId xmlns:p14="http://schemas.microsoft.com/office/powerpoint/2010/main" val="356367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469099" y="1268760"/>
            <a:ext cx="11260151" cy="5040560"/>
          </a:xfrm>
        </p:spPr>
        <p:txBody>
          <a:bodyPr>
            <a:normAutofit/>
          </a:bodyPr>
          <a:lstStyle/>
          <a:p>
            <a:pPr lvl="3"/>
            <a:r>
              <a:rPr lang="nl-NL" dirty="0"/>
              <a:t>Voor de top-3 emissiestromen zijn ketenanalyses uitgevoerd om de CO2-uitstoot in de keten te verminderen en het bewustzijn rondom CO2-reductie te verhogen.</a:t>
            </a:r>
          </a:p>
          <a:p>
            <a:pPr lvl="4"/>
            <a:r>
              <a:rPr lang="nl-NL" dirty="0"/>
              <a:t>Logistiek</a:t>
            </a:r>
          </a:p>
          <a:p>
            <a:pPr lvl="5"/>
            <a:r>
              <a:rPr lang="nl-NL" dirty="0"/>
              <a:t>CO2-reductie </a:t>
            </a:r>
            <a:r>
              <a:rPr lang="nl-NL" dirty="0" err="1"/>
              <a:t>steilranddijk</a:t>
            </a:r>
            <a:r>
              <a:rPr lang="nl-NL" dirty="0"/>
              <a:t> </a:t>
            </a:r>
            <a:r>
              <a:rPr lang="nl-NL" dirty="0" err="1"/>
              <a:t>MooderMaas</a:t>
            </a:r>
            <a:endParaRPr lang="nl-NL" dirty="0"/>
          </a:p>
          <a:p>
            <a:pPr lvl="5"/>
            <a:r>
              <a:rPr lang="nl-NL" dirty="0"/>
              <a:t>Hergebruik </a:t>
            </a:r>
            <a:r>
              <a:rPr lang="nl-NL" dirty="0" err="1"/>
              <a:t>Prefabliggers</a:t>
            </a:r>
            <a:endParaRPr lang="nl-NL" dirty="0"/>
          </a:p>
          <a:p>
            <a:pPr lvl="5"/>
            <a:endParaRPr lang="nl-NL" dirty="0"/>
          </a:p>
          <a:p>
            <a:pPr lvl="4"/>
            <a:r>
              <a:rPr lang="nl-NL" dirty="0"/>
              <a:t>Asfalt</a:t>
            </a:r>
          </a:p>
          <a:p>
            <a:pPr lvl="5"/>
            <a:r>
              <a:rPr lang="nl-NL" dirty="0"/>
              <a:t>Samenwerking Asfalt.</a:t>
            </a:r>
          </a:p>
          <a:p>
            <a:pPr lvl="5"/>
            <a:r>
              <a:rPr lang="nl-NL" dirty="0"/>
              <a:t>Asfalt Recycling Train (ART)</a:t>
            </a:r>
          </a:p>
          <a:p>
            <a:pPr lvl="5"/>
            <a:r>
              <a:rPr lang="nl-NL" dirty="0" err="1"/>
              <a:t>Tweelaags</a:t>
            </a:r>
            <a:r>
              <a:rPr lang="nl-NL" dirty="0"/>
              <a:t> ZOAB met Epoxybitumen </a:t>
            </a:r>
          </a:p>
          <a:p>
            <a:pPr lvl="5"/>
            <a:endParaRPr lang="nl-NL" dirty="0"/>
          </a:p>
          <a:p>
            <a:pPr lvl="4"/>
            <a:r>
              <a:rPr lang="nl-NL" dirty="0"/>
              <a:t>Beton</a:t>
            </a:r>
          </a:p>
          <a:p>
            <a:pPr lvl="5"/>
            <a:r>
              <a:rPr lang="nl-NL" dirty="0"/>
              <a:t>Betonketen met CO2-uitstoot</a:t>
            </a:r>
          </a:p>
          <a:p>
            <a:pPr lvl="5"/>
            <a:r>
              <a:rPr lang="nl-NL" dirty="0"/>
              <a:t>CO2-footprint civiele betonwerken</a:t>
            </a:r>
          </a:p>
          <a:p>
            <a:pPr lvl="5"/>
            <a:r>
              <a:rPr lang="nl-NL" dirty="0"/>
              <a:t>PCS, Prefab &amp; HSB woning</a:t>
            </a:r>
          </a:p>
          <a:p>
            <a:pPr lvl="5"/>
            <a:r>
              <a:rPr lang="nl-NL" dirty="0"/>
              <a:t>Circulair Renoveren</a:t>
            </a:r>
          </a:p>
          <a:p>
            <a:pPr lvl="5"/>
            <a:endParaRPr lang="nl-NL" dirty="0"/>
          </a:p>
        </p:txBody>
      </p:sp>
      <p:sp>
        <p:nvSpPr>
          <p:cNvPr id="4" name="Titel 3"/>
          <p:cNvSpPr>
            <a:spLocks noGrp="1"/>
          </p:cNvSpPr>
          <p:nvPr>
            <p:ph type="ctrTitle"/>
          </p:nvPr>
        </p:nvSpPr>
        <p:spPr/>
        <p:txBody>
          <a:bodyPr/>
          <a:lstStyle/>
          <a:p>
            <a:r>
              <a:rPr lang="nl-NL" dirty="0"/>
              <a:t>Ketenanalyses</a:t>
            </a:r>
          </a:p>
        </p:txBody>
      </p:sp>
      <p:pic>
        <p:nvPicPr>
          <p:cNvPr id="3" name="Afbeelding 2" descr="Afbeelding met tekst, LEGO, speelgoed, binnen&#10;&#10;Automatisch gegenereerde beschrijving">
            <a:extLst>
              <a:ext uri="{FF2B5EF4-FFF2-40B4-BE49-F238E27FC236}">
                <a16:creationId xmlns:a16="http://schemas.microsoft.com/office/drawing/2014/main" id="{788504E6-F664-46DE-931A-9944B354C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3111" y="1988840"/>
            <a:ext cx="6351890" cy="4078733"/>
          </a:xfrm>
          <a:prstGeom prst="rect">
            <a:avLst/>
          </a:prstGeom>
        </p:spPr>
      </p:pic>
    </p:spTree>
    <p:extLst>
      <p:ext uri="{BB962C8B-B14F-4D97-AF65-F5344CB8AC3E}">
        <p14:creationId xmlns:p14="http://schemas.microsoft.com/office/powerpoint/2010/main" val="112237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16366" y="75023"/>
            <a:ext cx="11766755" cy="753812"/>
          </a:xfrm>
        </p:spPr>
        <p:txBody>
          <a:bodyPr/>
          <a:lstStyle/>
          <a:p>
            <a:r>
              <a:rPr lang="nl-NL" dirty="0"/>
              <a:t>Bijlage kwantitatieve scope 3 analyse</a:t>
            </a:r>
          </a:p>
        </p:txBody>
      </p:sp>
      <p:sp>
        <p:nvSpPr>
          <p:cNvPr id="3" name="Tijdelijke aanduiding voor tekst 2"/>
          <p:cNvSpPr>
            <a:spLocks noGrp="1"/>
          </p:cNvSpPr>
          <p:nvPr>
            <p:ph type="body" sz="quarter" idx="10"/>
          </p:nvPr>
        </p:nvSpPr>
        <p:spPr>
          <a:xfrm>
            <a:off x="516366" y="692696"/>
            <a:ext cx="11548183" cy="5292089"/>
          </a:xfrm>
        </p:spPr>
        <p:txBody>
          <a:bodyPr/>
          <a:lstStyle/>
          <a:p>
            <a:pPr marL="0" indent="0">
              <a:buNone/>
            </a:pPr>
            <a:r>
              <a:rPr lang="nl-NL" dirty="0"/>
              <a:t>Tabel “kwantitatieve scope 3 analyse”, deel 1 Upstream emissies</a:t>
            </a:r>
          </a:p>
          <a:p>
            <a:pPr marL="0" indent="0">
              <a:buNone/>
            </a:pPr>
            <a:endParaRPr lang="nl-NL" dirty="0"/>
          </a:p>
        </p:txBody>
      </p:sp>
      <p:graphicFrame>
        <p:nvGraphicFramePr>
          <p:cNvPr id="7" name="Tabel 6"/>
          <p:cNvGraphicFramePr>
            <a:graphicFrameLocks noGrp="1"/>
          </p:cNvGraphicFramePr>
          <p:nvPr>
            <p:extLst>
              <p:ext uri="{D42A27DB-BD31-4B8C-83A1-F6EECF244321}">
                <p14:modId xmlns:p14="http://schemas.microsoft.com/office/powerpoint/2010/main" val="1715351217"/>
              </p:ext>
            </p:extLst>
          </p:nvPr>
        </p:nvGraphicFramePr>
        <p:xfrm>
          <a:off x="325083" y="1052736"/>
          <a:ext cx="11548183" cy="5730240"/>
        </p:xfrm>
        <a:graphic>
          <a:graphicData uri="http://schemas.openxmlformats.org/drawingml/2006/table">
            <a:tbl>
              <a:tblPr firstRow="1" bandRow="1">
                <a:tableStyleId>{7DF18680-E054-41AD-8BC1-D1AEF772440D}</a:tableStyleId>
              </a:tblPr>
              <a:tblGrid>
                <a:gridCol w="447027">
                  <a:extLst>
                    <a:ext uri="{9D8B030D-6E8A-4147-A177-3AD203B41FA5}">
                      <a16:colId xmlns:a16="http://schemas.microsoft.com/office/drawing/2014/main" val="20000"/>
                    </a:ext>
                  </a:extLst>
                </a:gridCol>
                <a:gridCol w="1719652">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1080120">
                  <a:extLst>
                    <a:ext uri="{9D8B030D-6E8A-4147-A177-3AD203B41FA5}">
                      <a16:colId xmlns:a16="http://schemas.microsoft.com/office/drawing/2014/main" val="20005"/>
                    </a:ext>
                  </a:extLst>
                </a:gridCol>
                <a:gridCol w="1440160">
                  <a:extLst>
                    <a:ext uri="{9D8B030D-6E8A-4147-A177-3AD203B41FA5}">
                      <a16:colId xmlns:a16="http://schemas.microsoft.com/office/drawing/2014/main" val="20006"/>
                    </a:ext>
                  </a:extLst>
                </a:gridCol>
                <a:gridCol w="2972792">
                  <a:extLst>
                    <a:ext uri="{9D8B030D-6E8A-4147-A177-3AD203B41FA5}">
                      <a16:colId xmlns:a16="http://schemas.microsoft.com/office/drawing/2014/main" val="20007"/>
                    </a:ext>
                  </a:extLst>
                </a:gridCol>
              </a:tblGrid>
              <a:tr h="504056">
                <a:tc>
                  <a:txBody>
                    <a:bodyPr/>
                    <a:lstStyle/>
                    <a:p>
                      <a:pPr algn="ctr"/>
                      <a:endParaRPr lang="nl-NL" sz="1400" dirty="0">
                        <a:latin typeface="+mj-lt"/>
                      </a:endParaRPr>
                    </a:p>
                  </a:txBody>
                  <a:tcPr/>
                </a:tc>
                <a:tc>
                  <a:txBody>
                    <a:bodyPr/>
                    <a:lstStyle/>
                    <a:p>
                      <a:r>
                        <a:rPr lang="nl-NL" sz="1400" dirty="0">
                          <a:latin typeface="+mj-lt"/>
                        </a:rPr>
                        <a:t>Scope 3 Emissie</a:t>
                      </a:r>
                    </a:p>
                  </a:txBody>
                  <a:tcPr/>
                </a:tc>
                <a:tc>
                  <a:txBody>
                    <a:bodyPr/>
                    <a:lstStyle/>
                    <a:p>
                      <a:r>
                        <a:rPr lang="nl-NL" sz="1400" dirty="0">
                          <a:latin typeface="+mj-lt"/>
                        </a:rPr>
                        <a:t>Activiteit</a:t>
                      </a:r>
                    </a:p>
                  </a:txBody>
                  <a:tcPr/>
                </a:tc>
                <a:tc>
                  <a:txBody>
                    <a:bodyPr/>
                    <a:lstStyle/>
                    <a:p>
                      <a:r>
                        <a:rPr lang="nl-NL" sz="1400" baseline="0" dirty="0">
                          <a:latin typeface="+mj-lt"/>
                        </a:rPr>
                        <a:t>Binnen keten</a:t>
                      </a:r>
                      <a:endParaRPr lang="nl-NL" sz="1400" dirty="0">
                        <a:latin typeface="+mj-lt"/>
                      </a:endParaRPr>
                    </a:p>
                  </a:txBody>
                  <a:tcPr/>
                </a:tc>
                <a:tc>
                  <a:txBody>
                    <a:bodyPr/>
                    <a:lstStyle/>
                    <a:p>
                      <a:r>
                        <a:rPr lang="nl-NL" sz="1400" dirty="0">
                          <a:latin typeface="+mj-lt"/>
                        </a:rPr>
                        <a:t>Afgedekt</a:t>
                      </a:r>
                      <a:r>
                        <a:rPr lang="nl-NL" sz="1400" baseline="0" dirty="0">
                          <a:latin typeface="+mj-lt"/>
                        </a:rPr>
                        <a:t> in scope 1/2</a:t>
                      </a:r>
                      <a:endParaRPr lang="nl-NL" sz="1400" dirty="0">
                        <a:latin typeface="+mj-lt"/>
                      </a:endParaRPr>
                    </a:p>
                  </a:txBody>
                  <a:tcPr/>
                </a:tc>
                <a:tc>
                  <a:txBody>
                    <a:bodyPr/>
                    <a:lstStyle/>
                    <a:p>
                      <a:r>
                        <a:rPr lang="nl-NL" sz="1400" dirty="0">
                          <a:latin typeface="+mj-lt"/>
                        </a:rPr>
                        <a:t>Omvang</a:t>
                      </a:r>
                    </a:p>
                  </a:txBody>
                  <a:tcPr/>
                </a:tc>
                <a:tc>
                  <a:txBody>
                    <a:bodyPr/>
                    <a:lstStyle/>
                    <a:p>
                      <a:r>
                        <a:rPr lang="nl-NL" sz="1400" dirty="0">
                          <a:latin typeface="+mj-lt"/>
                        </a:rPr>
                        <a:t>Beïnvloedbaar</a:t>
                      </a:r>
                    </a:p>
                  </a:txBody>
                  <a:tcPr/>
                </a:tc>
                <a:tc>
                  <a:txBody>
                    <a:bodyPr/>
                    <a:lstStyle/>
                    <a:p>
                      <a:r>
                        <a:rPr lang="nl-NL" sz="1400" dirty="0">
                          <a:latin typeface="+mj-lt"/>
                        </a:rPr>
                        <a:t>Mogelijke acties</a:t>
                      </a:r>
                    </a:p>
                  </a:txBody>
                  <a:tcPr/>
                </a:tc>
                <a:extLst>
                  <a:ext uri="{0D108BD9-81ED-4DB2-BD59-A6C34878D82A}">
                    <a16:rowId xmlns:a16="http://schemas.microsoft.com/office/drawing/2014/main" val="10000"/>
                  </a:ext>
                </a:extLst>
              </a:tr>
              <a:tr h="705976">
                <a:tc>
                  <a:txBody>
                    <a:bodyPr/>
                    <a:lstStyle/>
                    <a:p>
                      <a:pPr algn="ctr"/>
                      <a:r>
                        <a:rPr lang="nl-NL" sz="1400" dirty="0">
                          <a:latin typeface="+mj-lt"/>
                        </a:rPr>
                        <a:t>1</a:t>
                      </a:r>
                    </a:p>
                  </a:txBody>
                  <a:tcPr/>
                </a:tc>
                <a:tc>
                  <a:txBody>
                    <a:bodyPr/>
                    <a:lstStyle/>
                    <a:p>
                      <a:r>
                        <a:rPr lang="nl-NL" sz="1400" dirty="0">
                          <a:latin typeface="+mj-lt"/>
                        </a:rPr>
                        <a:t>Aangekochte goederen/ diensten</a:t>
                      </a:r>
                    </a:p>
                  </a:txBody>
                  <a:tcPr/>
                </a:tc>
                <a:tc>
                  <a:txBody>
                    <a:bodyPr/>
                    <a:lstStyle/>
                    <a:p>
                      <a:r>
                        <a:rPr lang="nl-NL" sz="1400" dirty="0">
                          <a:latin typeface="+mj-lt"/>
                        </a:rPr>
                        <a:t>Grondstoffen</a:t>
                      </a:r>
                      <a:r>
                        <a:rPr lang="nl-NL" sz="1400" baseline="0" dirty="0">
                          <a:latin typeface="+mj-lt"/>
                        </a:rPr>
                        <a:t> Transport</a:t>
                      </a:r>
                    </a:p>
                    <a:p>
                      <a:r>
                        <a:rPr lang="nl-NL" sz="1400" baseline="0" dirty="0">
                          <a:latin typeface="+mj-lt"/>
                        </a:rPr>
                        <a:t>Inhuur</a:t>
                      </a:r>
                      <a:endParaRPr lang="nl-NL" sz="1400" dirty="0">
                        <a:latin typeface="+mj-lt"/>
                      </a:endParaRPr>
                    </a:p>
                  </a:txBody>
                  <a:tcPr/>
                </a:tc>
                <a:tc>
                  <a:txBody>
                    <a:bodyPr/>
                    <a:lstStyle/>
                    <a:p>
                      <a:pPr algn="ctr"/>
                      <a:r>
                        <a:rPr lang="nl-NL" sz="1400" dirty="0">
                          <a:latin typeface="+mj-lt"/>
                        </a:rPr>
                        <a:t>Ja</a:t>
                      </a:r>
                    </a:p>
                  </a:txBody>
                  <a:tcPr/>
                </a:tc>
                <a:tc>
                  <a:txBody>
                    <a:bodyPr/>
                    <a:lstStyle/>
                    <a:p>
                      <a:pPr algn="ctr"/>
                      <a:r>
                        <a:rPr lang="nl-NL" sz="1400" dirty="0">
                          <a:latin typeface="+mj-lt"/>
                        </a:rPr>
                        <a:t>Nee</a:t>
                      </a:r>
                    </a:p>
                    <a:p>
                      <a:pPr algn="ctr"/>
                      <a:endParaRPr lang="nl-NL" sz="1400" dirty="0">
                        <a:latin typeface="+mj-lt"/>
                      </a:endParaRPr>
                    </a:p>
                  </a:txBody>
                  <a:tcPr/>
                </a:tc>
                <a:tc>
                  <a:txBody>
                    <a:bodyPr/>
                    <a:lstStyle/>
                    <a:p>
                      <a:r>
                        <a:rPr lang="nl-NL" sz="1400" dirty="0">
                          <a:latin typeface="+mj-lt"/>
                        </a:rPr>
                        <a:t>70% omzet DV</a:t>
                      </a:r>
                    </a:p>
                  </a:txBody>
                  <a:tcPr/>
                </a:tc>
                <a:tc>
                  <a:txBody>
                    <a:bodyPr/>
                    <a:lstStyle/>
                    <a:p>
                      <a:r>
                        <a:rPr lang="nl-NL" sz="1400" dirty="0">
                          <a:latin typeface="+mj-lt"/>
                        </a:rPr>
                        <a:t>Matig</a:t>
                      </a:r>
                    </a:p>
                  </a:txBody>
                  <a:tcPr/>
                </a:tc>
                <a:tc>
                  <a:txBody>
                    <a:bodyPr/>
                    <a:lstStyle/>
                    <a:p>
                      <a:r>
                        <a:rPr lang="nl-NL" sz="1400" dirty="0">
                          <a:latin typeface="+mj-lt"/>
                        </a:rPr>
                        <a:t>Aanscherpen inhuur en aankoopbeleid.</a:t>
                      </a:r>
                    </a:p>
                    <a:p>
                      <a:r>
                        <a:rPr lang="nl-NL" sz="1400" dirty="0">
                          <a:latin typeface="+mj-lt"/>
                        </a:rPr>
                        <a:t>Doorvoeren</a:t>
                      </a:r>
                      <a:r>
                        <a:rPr lang="nl-NL" sz="1400" baseline="0" dirty="0">
                          <a:latin typeface="+mj-lt"/>
                        </a:rPr>
                        <a:t> MVO criteria.</a:t>
                      </a:r>
                      <a:endParaRPr lang="nl-NL" sz="1400" dirty="0">
                        <a:latin typeface="+mj-lt"/>
                      </a:endParaRPr>
                    </a:p>
                  </a:txBody>
                  <a:tcPr/>
                </a:tc>
                <a:extLst>
                  <a:ext uri="{0D108BD9-81ED-4DB2-BD59-A6C34878D82A}">
                    <a16:rowId xmlns:a16="http://schemas.microsoft.com/office/drawing/2014/main" val="10001"/>
                  </a:ext>
                </a:extLst>
              </a:tr>
              <a:tr h="694536">
                <a:tc>
                  <a:txBody>
                    <a:bodyPr/>
                    <a:lstStyle/>
                    <a:p>
                      <a:pPr algn="ctr"/>
                      <a:r>
                        <a:rPr lang="nl-NL" sz="1400" dirty="0">
                          <a:latin typeface="+mj-lt"/>
                        </a:rPr>
                        <a:t>2</a:t>
                      </a:r>
                    </a:p>
                  </a:txBody>
                  <a:tcPr/>
                </a:tc>
                <a:tc>
                  <a:txBody>
                    <a:bodyPr/>
                    <a:lstStyle/>
                    <a:p>
                      <a:r>
                        <a:rPr lang="nl-NL" sz="1400" dirty="0">
                          <a:latin typeface="+mj-lt"/>
                        </a:rPr>
                        <a:t>Kapitaal goederen</a:t>
                      </a:r>
                    </a:p>
                  </a:txBody>
                  <a:tcPr/>
                </a:tc>
                <a:tc>
                  <a:txBody>
                    <a:bodyPr/>
                    <a:lstStyle/>
                    <a:p>
                      <a:r>
                        <a:rPr lang="nl-NL" sz="1400" dirty="0">
                          <a:latin typeface="+mj-lt"/>
                        </a:rPr>
                        <a:t>Groot materieel</a:t>
                      </a:r>
                    </a:p>
                  </a:txBody>
                  <a:tcPr/>
                </a:tc>
                <a:tc>
                  <a:txBody>
                    <a:bodyPr/>
                    <a:lstStyle/>
                    <a:p>
                      <a:pPr algn="ctr"/>
                      <a:r>
                        <a:rPr lang="nl-NL" sz="1400" dirty="0">
                          <a:latin typeface="+mj-lt"/>
                        </a:rPr>
                        <a:t>Ja </a:t>
                      </a:r>
                    </a:p>
                  </a:txBody>
                  <a:tcPr/>
                </a:tc>
                <a:tc>
                  <a:txBody>
                    <a:bodyPr/>
                    <a:lstStyle/>
                    <a:p>
                      <a:pPr algn="ctr"/>
                      <a:r>
                        <a:rPr lang="nl-NL" sz="1400" dirty="0">
                          <a:latin typeface="+mj-lt"/>
                        </a:rPr>
                        <a:t>Nee </a:t>
                      </a:r>
                    </a:p>
                  </a:txBody>
                  <a:tcPr/>
                </a:tc>
                <a:tc>
                  <a:txBody>
                    <a:bodyPr/>
                    <a:lstStyle/>
                    <a:p>
                      <a:r>
                        <a:rPr lang="nl-NL" sz="1400" dirty="0">
                          <a:latin typeface="+mj-lt"/>
                        </a:rPr>
                        <a:t>Beperkt</a:t>
                      </a:r>
                      <a:r>
                        <a:rPr lang="nl-NL" sz="1400" baseline="0" dirty="0">
                          <a:latin typeface="+mj-lt"/>
                        </a:rPr>
                        <a:t> </a:t>
                      </a:r>
                      <a:endParaRPr lang="nl-NL" sz="1400" dirty="0">
                        <a:latin typeface="+mj-lt"/>
                      </a:endParaRPr>
                    </a:p>
                  </a:txBody>
                  <a:tcPr/>
                </a:tc>
                <a:tc>
                  <a:txBody>
                    <a:bodyPr/>
                    <a:lstStyle/>
                    <a:p>
                      <a:r>
                        <a:rPr lang="nl-NL" sz="1400" dirty="0">
                          <a:latin typeface="+mj-lt"/>
                        </a:rPr>
                        <a:t>Beperkt</a:t>
                      </a:r>
                    </a:p>
                  </a:txBody>
                  <a:tcPr/>
                </a:tc>
                <a:tc>
                  <a:txBody>
                    <a:bodyPr/>
                    <a:lstStyle/>
                    <a:p>
                      <a:r>
                        <a:rPr lang="nl-NL" sz="1400" dirty="0">
                          <a:latin typeface="+mj-lt"/>
                        </a:rPr>
                        <a:t>Aanscherpen inhuur en aankoopbeleid.</a:t>
                      </a:r>
                    </a:p>
                    <a:p>
                      <a:r>
                        <a:rPr lang="nl-NL" sz="1400" dirty="0">
                          <a:latin typeface="+mj-lt"/>
                        </a:rPr>
                        <a:t>Doorvoeren MVO criteria.</a:t>
                      </a:r>
                    </a:p>
                  </a:txBody>
                  <a:tcPr/>
                </a:tc>
                <a:extLst>
                  <a:ext uri="{0D108BD9-81ED-4DB2-BD59-A6C34878D82A}">
                    <a16:rowId xmlns:a16="http://schemas.microsoft.com/office/drawing/2014/main" val="10002"/>
                  </a:ext>
                </a:extLst>
              </a:tr>
              <a:tr h="467072">
                <a:tc>
                  <a:txBody>
                    <a:bodyPr/>
                    <a:lstStyle/>
                    <a:p>
                      <a:pPr algn="ctr"/>
                      <a:r>
                        <a:rPr lang="nl-NL" sz="1400" dirty="0">
                          <a:latin typeface="+mj-lt"/>
                        </a:rPr>
                        <a:t>3</a:t>
                      </a:r>
                    </a:p>
                  </a:txBody>
                  <a:tcPr/>
                </a:tc>
                <a:tc>
                  <a:txBody>
                    <a:bodyPr/>
                    <a:lstStyle/>
                    <a:p>
                      <a:r>
                        <a:rPr lang="nl-NL" sz="1400" dirty="0">
                          <a:latin typeface="+mj-lt"/>
                        </a:rPr>
                        <a:t>Brandstof</a:t>
                      </a:r>
                    </a:p>
                  </a:txBody>
                  <a:tcPr/>
                </a:tc>
                <a:tc>
                  <a:txBody>
                    <a:bodyPr/>
                    <a:lstStyle/>
                    <a:p>
                      <a:r>
                        <a:rPr lang="nl-NL" sz="1400" dirty="0">
                          <a:latin typeface="+mj-lt"/>
                        </a:rPr>
                        <a:t>Bouw</a:t>
                      </a:r>
                    </a:p>
                    <a:p>
                      <a:r>
                        <a:rPr lang="nl-NL" sz="1400" dirty="0">
                          <a:latin typeface="+mj-lt"/>
                        </a:rPr>
                        <a:t>Aansluitingen</a:t>
                      </a:r>
                    </a:p>
                    <a:p>
                      <a:r>
                        <a:rPr lang="nl-NL" sz="1400" dirty="0">
                          <a:latin typeface="+mj-lt"/>
                        </a:rPr>
                        <a:t>Materieel en gereedschap</a:t>
                      </a:r>
                    </a:p>
                  </a:txBody>
                  <a:tcPr/>
                </a:tc>
                <a:tc>
                  <a:txBody>
                    <a:bodyPr/>
                    <a:lstStyle/>
                    <a:p>
                      <a:pPr algn="ctr"/>
                      <a:r>
                        <a:rPr lang="nl-NL" sz="1400" dirty="0">
                          <a:latin typeface="+mj-lt"/>
                        </a:rPr>
                        <a:t>Ja</a:t>
                      </a:r>
                    </a:p>
                  </a:txBody>
                  <a:tcPr/>
                </a:tc>
                <a:tc>
                  <a:txBody>
                    <a:bodyPr/>
                    <a:lstStyle/>
                    <a:p>
                      <a:pPr algn="ctr"/>
                      <a:r>
                        <a:rPr lang="nl-NL" sz="1400" dirty="0">
                          <a:latin typeface="+mj-lt"/>
                        </a:rPr>
                        <a:t>Ja</a:t>
                      </a:r>
                    </a:p>
                  </a:txBody>
                  <a:tcPr/>
                </a:tc>
                <a:tc>
                  <a:txBody>
                    <a:bodyPr/>
                    <a:lstStyle/>
                    <a:p>
                      <a:r>
                        <a:rPr lang="nl-NL" sz="1400" dirty="0">
                          <a:latin typeface="+mj-lt"/>
                        </a:rPr>
                        <a:t>Beperkt</a:t>
                      </a:r>
                      <a:r>
                        <a:rPr lang="nl-NL" sz="1400" baseline="0" dirty="0">
                          <a:latin typeface="+mj-lt"/>
                        </a:rPr>
                        <a:t> </a:t>
                      </a:r>
                      <a:endParaRPr lang="nl-NL" sz="1400" dirty="0">
                        <a:latin typeface="+mj-lt"/>
                      </a:endParaRPr>
                    </a:p>
                  </a:txBody>
                  <a:tcPr/>
                </a:tc>
                <a:tc>
                  <a:txBody>
                    <a:bodyPr/>
                    <a:lstStyle/>
                    <a:p>
                      <a:r>
                        <a:rPr lang="nl-NL" sz="1400" dirty="0">
                          <a:latin typeface="+mj-lt"/>
                        </a:rPr>
                        <a:t>Matig </a:t>
                      </a:r>
                    </a:p>
                  </a:txBody>
                  <a:tcPr/>
                </a:tc>
                <a:tc>
                  <a:txBody>
                    <a:bodyPr/>
                    <a:lstStyle/>
                    <a:p>
                      <a:r>
                        <a:rPr lang="nl-NL" sz="1400" dirty="0">
                          <a:latin typeface="+mj-lt"/>
                        </a:rPr>
                        <a:t>Aanscherpen centrale brandstof contracten. Elektrisering materieel en gereedschap.</a:t>
                      </a:r>
                    </a:p>
                    <a:p>
                      <a:r>
                        <a:rPr lang="nl-NL" sz="1400" dirty="0">
                          <a:latin typeface="+mj-lt"/>
                        </a:rPr>
                        <a:t>Gebruik HVO-diesel stimuleren.</a:t>
                      </a:r>
                    </a:p>
                  </a:txBody>
                  <a:tcPr/>
                </a:tc>
                <a:extLst>
                  <a:ext uri="{0D108BD9-81ED-4DB2-BD59-A6C34878D82A}">
                    <a16:rowId xmlns:a16="http://schemas.microsoft.com/office/drawing/2014/main" val="10003"/>
                  </a:ext>
                </a:extLst>
              </a:tr>
              <a:tr h="308952">
                <a:tc>
                  <a:txBody>
                    <a:bodyPr/>
                    <a:lstStyle/>
                    <a:p>
                      <a:pPr algn="ctr"/>
                      <a:r>
                        <a:rPr lang="nl-NL" sz="1400" dirty="0">
                          <a:latin typeface="+mj-lt"/>
                        </a:rPr>
                        <a:t>4</a:t>
                      </a:r>
                    </a:p>
                  </a:txBody>
                  <a:tcPr/>
                </a:tc>
                <a:tc>
                  <a:txBody>
                    <a:bodyPr/>
                    <a:lstStyle/>
                    <a:p>
                      <a:r>
                        <a:rPr lang="nl-NL" sz="1400" dirty="0">
                          <a:latin typeface="+mj-lt"/>
                        </a:rPr>
                        <a:t>Transport</a:t>
                      </a:r>
                      <a:r>
                        <a:rPr lang="nl-NL" sz="1400" baseline="0" dirty="0">
                          <a:latin typeface="+mj-lt"/>
                        </a:rPr>
                        <a:t>  en distributie</a:t>
                      </a:r>
                      <a:endParaRPr lang="nl-NL" sz="1400" dirty="0">
                        <a:latin typeface="+mj-lt"/>
                      </a:endParaRPr>
                    </a:p>
                  </a:txBody>
                  <a:tcPr/>
                </a:tc>
                <a:tc>
                  <a:txBody>
                    <a:bodyPr/>
                    <a:lstStyle/>
                    <a:p>
                      <a:r>
                        <a:rPr lang="nl-NL" sz="1400" dirty="0">
                          <a:latin typeface="+mj-lt"/>
                        </a:rPr>
                        <a:t>Valt onder 1</a:t>
                      </a:r>
                    </a:p>
                  </a:txBody>
                  <a:tcPr/>
                </a:tc>
                <a:tc>
                  <a:txBody>
                    <a:bodyPr/>
                    <a:lstStyle/>
                    <a:p>
                      <a:pPr algn="ctr"/>
                      <a:endParaRPr lang="nl-NL" sz="1400" dirty="0">
                        <a:latin typeface="+mj-lt"/>
                      </a:endParaRPr>
                    </a:p>
                  </a:txBody>
                  <a:tcPr/>
                </a:tc>
                <a:tc>
                  <a:txBody>
                    <a:bodyPr/>
                    <a:lstStyle/>
                    <a:p>
                      <a:pPr algn="ctr"/>
                      <a:endParaRPr lang="nl-NL" sz="1400" dirty="0">
                        <a:latin typeface="+mj-lt"/>
                      </a:endParaRPr>
                    </a:p>
                  </a:txBody>
                  <a:tcPr/>
                </a:tc>
                <a:tc>
                  <a:txBody>
                    <a:bodyPr/>
                    <a:lstStyle/>
                    <a:p>
                      <a:endParaRPr lang="nl-NL" sz="1400" dirty="0">
                        <a:latin typeface="+mj-lt"/>
                      </a:endParaRPr>
                    </a:p>
                  </a:txBody>
                  <a:tcPr/>
                </a:tc>
                <a:tc>
                  <a:txBody>
                    <a:bodyPr/>
                    <a:lstStyle/>
                    <a:p>
                      <a:endParaRPr lang="nl-NL" sz="1400" dirty="0">
                        <a:latin typeface="+mj-lt"/>
                      </a:endParaRPr>
                    </a:p>
                  </a:txBody>
                  <a:tcPr/>
                </a:tc>
                <a:tc>
                  <a:txBody>
                    <a:bodyPr/>
                    <a:lstStyle/>
                    <a:p>
                      <a:r>
                        <a:rPr lang="nl-NL" sz="1400" dirty="0">
                          <a:latin typeface="+mj-lt"/>
                        </a:rPr>
                        <a:t>Logistieke innovaties (HUB)</a:t>
                      </a:r>
                    </a:p>
                  </a:txBody>
                  <a:tcPr/>
                </a:tc>
                <a:extLst>
                  <a:ext uri="{0D108BD9-81ED-4DB2-BD59-A6C34878D82A}">
                    <a16:rowId xmlns:a16="http://schemas.microsoft.com/office/drawing/2014/main" val="10004"/>
                  </a:ext>
                </a:extLst>
              </a:tr>
              <a:tr h="397659">
                <a:tc>
                  <a:txBody>
                    <a:bodyPr/>
                    <a:lstStyle/>
                    <a:p>
                      <a:pPr algn="ctr"/>
                      <a:r>
                        <a:rPr lang="nl-NL" sz="1400" dirty="0">
                          <a:latin typeface="+mj-lt"/>
                        </a:rPr>
                        <a:t>5</a:t>
                      </a:r>
                    </a:p>
                  </a:txBody>
                  <a:tcPr/>
                </a:tc>
                <a:tc>
                  <a:txBody>
                    <a:bodyPr/>
                    <a:lstStyle/>
                    <a:p>
                      <a:r>
                        <a:rPr lang="nl-NL" sz="1400" dirty="0">
                          <a:latin typeface="+mj-lt"/>
                        </a:rPr>
                        <a:t>Productieafval</a:t>
                      </a:r>
                    </a:p>
                  </a:txBody>
                  <a:tcPr/>
                </a:tc>
                <a:tc>
                  <a:txBody>
                    <a:bodyPr/>
                    <a:lstStyle/>
                    <a:p>
                      <a:r>
                        <a:rPr lang="nl-NL" sz="1400" dirty="0">
                          <a:latin typeface="+mj-lt"/>
                        </a:rPr>
                        <a:t>Kantoorafval</a:t>
                      </a:r>
                    </a:p>
                    <a:p>
                      <a:r>
                        <a:rPr lang="nl-NL" sz="1400" dirty="0">
                          <a:latin typeface="+mj-lt"/>
                        </a:rPr>
                        <a:t>Valt onder 1</a:t>
                      </a:r>
                    </a:p>
                  </a:txBody>
                  <a:tcPr/>
                </a:tc>
                <a:tc>
                  <a:txBody>
                    <a:bodyPr/>
                    <a:lstStyle/>
                    <a:p>
                      <a:pPr algn="ctr"/>
                      <a:endParaRPr lang="nl-NL" sz="1400" dirty="0">
                        <a:latin typeface="+mj-lt"/>
                      </a:endParaRPr>
                    </a:p>
                  </a:txBody>
                  <a:tcPr/>
                </a:tc>
                <a:tc>
                  <a:txBody>
                    <a:bodyPr/>
                    <a:lstStyle/>
                    <a:p>
                      <a:pPr algn="ctr"/>
                      <a:endParaRPr lang="nl-NL" sz="1400" dirty="0">
                        <a:latin typeface="+mj-lt"/>
                      </a:endParaRPr>
                    </a:p>
                  </a:txBody>
                  <a:tcPr/>
                </a:tc>
                <a:tc>
                  <a:txBody>
                    <a:bodyPr/>
                    <a:lstStyle/>
                    <a:p>
                      <a:endParaRPr lang="nl-NL" sz="1400" dirty="0">
                        <a:latin typeface="+mj-lt"/>
                      </a:endParaRPr>
                    </a:p>
                  </a:txBody>
                  <a:tcPr/>
                </a:tc>
                <a:tc>
                  <a:txBody>
                    <a:bodyPr/>
                    <a:lstStyle/>
                    <a:p>
                      <a:endParaRPr lang="nl-NL" sz="1400" dirty="0">
                        <a:latin typeface="+mj-lt"/>
                      </a:endParaRPr>
                    </a:p>
                  </a:txBody>
                  <a:tcPr/>
                </a:tc>
                <a:tc>
                  <a:txBody>
                    <a:bodyPr/>
                    <a:lstStyle/>
                    <a:p>
                      <a:r>
                        <a:rPr lang="nl-NL" sz="1400" dirty="0">
                          <a:latin typeface="+mj-lt"/>
                        </a:rPr>
                        <a:t>Aandacht voor scheiden</a:t>
                      </a:r>
                      <a:r>
                        <a:rPr lang="nl-NL" sz="1400" baseline="0" dirty="0">
                          <a:latin typeface="+mj-lt"/>
                        </a:rPr>
                        <a:t> afval en circulariteit</a:t>
                      </a:r>
                      <a:endParaRPr lang="nl-NL" sz="1400" dirty="0">
                        <a:latin typeface="+mj-lt"/>
                      </a:endParaRPr>
                    </a:p>
                  </a:txBody>
                  <a:tcPr/>
                </a:tc>
                <a:extLst>
                  <a:ext uri="{0D108BD9-81ED-4DB2-BD59-A6C34878D82A}">
                    <a16:rowId xmlns:a16="http://schemas.microsoft.com/office/drawing/2014/main" val="10005"/>
                  </a:ext>
                </a:extLst>
              </a:tr>
              <a:tr h="397659">
                <a:tc>
                  <a:txBody>
                    <a:bodyPr/>
                    <a:lstStyle/>
                    <a:p>
                      <a:pPr algn="ctr"/>
                      <a:r>
                        <a:rPr lang="nl-NL" sz="1400" dirty="0">
                          <a:latin typeface="+mj-lt"/>
                        </a:rPr>
                        <a:t>6</a:t>
                      </a:r>
                    </a:p>
                  </a:txBody>
                  <a:tcPr/>
                </a:tc>
                <a:tc>
                  <a:txBody>
                    <a:bodyPr/>
                    <a:lstStyle/>
                    <a:p>
                      <a:r>
                        <a:rPr lang="nl-NL" sz="1400" dirty="0">
                          <a:latin typeface="+mj-lt"/>
                        </a:rPr>
                        <a:t>Zakelijk reizen</a:t>
                      </a:r>
                    </a:p>
                  </a:txBody>
                  <a:tcPr/>
                </a:tc>
                <a:tc>
                  <a:txBody>
                    <a:bodyPr/>
                    <a:lstStyle/>
                    <a:p>
                      <a:endParaRPr lang="nl-NL" sz="1400" dirty="0">
                        <a:latin typeface="+mj-lt"/>
                      </a:endParaRPr>
                    </a:p>
                  </a:txBody>
                  <a:tcPr/>
                </a:tc>
                <a:tc>
                  <a:txBody>
                    <a:bodyPr/>
                    <a:lstStyle/>
                    <a:p>
                      <a:pPr algn="ctr"/>
                      <a:r>
                        <a:rPr lang="nl-NL" sz="1400" dirty="0">
                          <a:latin typeface="+mj-lt"/>
                        </a:rPr>
                        <a:t>Ja</a:t>
                      </a:r>
                    </a:p>
                  </a:txBody>
                  <a:tcPr/>
                </a:tc>
                <a:tc>
                  <a:txBody>
                    <a:bodyPr/>
                    <a:lstStyle/>
                    <a:p>
                      <a:pPr algn="ctr"/>
                      <a:r>
                        <a:rPr lang="nl-NL" sz="1400" dirty="0">
                          <a:latin typeface="+mj-lt"/>
                        </a:rPr>
                        <a:t>Ja</a:t>
                      </a:r>
                    </a:p>
                  </a:txBody>
                  <a:tcPr/>
                </a:tc>
                <a:tc>
                  <a:txBody>
                    <a:bodyPr/>
                    <a:lstStyle/>
                    <a:p>
                      <a:endParaRPr lang="nl-NL" sz="1400">
                        <a:latin typeface="+mj-lt"/>
                      </a:endParaRPr>
                    </a:p>
                  </a:txBody>
                  <a:tcPr/>
                </a:tc>
                <a:tc>
                  <a:txBody>
                    <a:bodyPr/>
                    <a:lstStyle/>
                    <a:p>
                      <a:endParaRPr lang="nl-NL" sz="1400">
                        <a:latin typeface="+mj-lt"/>
                      </a:endParaRPr>
                    </a:p>
                  </a:txBody>
                  <a:tcPr/>
                </a:tc>
                <a:tc>
                  <a:txBody>
                    <a:bodyPr/>
                    <a:lstStyle/>
                    <a:p>
                      <a:r>
                        <a:rPr lang="nl-NL" sz="1400" dirty="0">
                          <a:latin typeface="+mj-lt"/>
                        </a:rPr>
                        <a:t>Stimuleren elektrisch rijden en gebruik OV</a:t>
                      </a:r>
                    </a:p>
                  </a:txBody>
                  <a:tcPr/>
                </a:tc>
                <a:extLst>
                  <a:ext uri="{0D108BD9-81ED-4DB2-BD59-A6C34878D82A}">
                    <a16:rowId xmlns:a16="http://schemas.microsoft.com/office/drawing/2014/main" val="10006"/>
                  </a:ext>
                </a:extLst>
              </a:tr>
              <a:tr h="397659">
                <a:tc>
                  <a:txBody>
                    <a:bodyPr/>
                    <a:lstStyle/>
                    <a:p>
                      <a:pPr algn="ctr"/>
                      <a:r>
                        <a:rPr lang="nl-NL" sz="1400" dirty="0">
                          <a:latin typeface="+mj-lt"/>
                        </a:rPr>
                        <a:t>7</a:t>
                      </a:r>
                    </a:p>
                  </a:txBody>
                  <a:tcPr/>
                </a:tc>
                <a:tc>
                  <a:txBody>
                    <a:bodyPr/>
                    <a:lstStyle/>
                    <a:p>
                      <a:r>
                        <a:rPr lang="nl-NL" sz="1400" dirty="0">
                          <a:latin typeface="+mj-lt"/>
                        </a:rPr>
                        <a:t>Woon-werkverkeer</a:t>
                      </a:r>
                    </a:p>
                  </a:txBody>
                  <a:tcPr/>
                </a:tc>
                <a:tc>
                  <a:txBody>
                    <a:bodyPr/>
                    <a:lstStyle/>
                    <a:p>
                      <a:endParaRPr lang="nl-NL" sz="1400" dirty="0">
                        <a:latin typeface="+mj-lt"/>
                      </a:endParaRPr>
                    </a:p>
                  </a:txBody>
                  <a:tcPr/>
                </a:tc>
                <a:tc>
                  <a:txBody>
                    <a:bodyPr/>
                    <a:lstStyle/>
                    <a:p>
                      <a:pPr algn="ctr"/>
                      <a:r>
                        <a:rPr lang="nl-NL" sz="1400" dirty="0">
                          <a:latin typeface="+mj-lt"/>
                        </a:rPr>
                        <a:t>Ja </a:t>
                      </a:r>
                    </a:p>
                  </a:txBody>
                  <a:tcPr/>
                </a:tc>
                <a:tc>
                  <a:txBody>
                    <a:bodyPr/>
                    <a:lstStyle/>
                    <a:p>
                      <a:pPr algn="ctr"/>
                      <a:r>
                        <a:rPr lang="nl-NL" sz="1400" dirty="0">
                          <a:latin typeface="+mj-lt"/>
                        </a:rPr>
                        <a:t>Ja  in lease</a:t>
                      </a:r>
                    </a:p>
                  </a:txBody>
                  <a:tcPr/>
                </a:tc>
                <a:tc>
                  <a:txBody>
                    <a:bodyPr/>
                    <a:lstStyle/>
                    <a:p>
                      <a:r>
                        <a:rPr lang="nl-NL" sz="1400" dirty="0">
                          <a:latin typeface="+mj-lt"/>
                        </a:rPr>
                        <a:t>Beperkt</a:t>
                      </a:r>
                    </a:p>
                  </a:txBody>
                  <a:tcPr/>
                </a:tc>
                <a:tc>
                  <a:txBody>
                    <a:bodyPr/>
                    <a:lstStyle/>
                    <a:p>
                      <a:endParaRPr lang="nl-NL" sz="1400" dirty="0">
                        <a:latin typeface="+mj-lt"/>
                      </a:endParaRPr>
                    </a:p>
                  </a:txBody>
                  <a:tcPr/>
                </a:tc>
                <a:tc>
                  <a:txBody>
                    <a:bodyPr/>
                    <a:lstStyle/>
                    <a:p>
                      <a:r>
                        <a:rPr lang="nl-NL" sz="1400" dirty="0">
                          <a:latin typeface="+mj-lt"/>
                        </a:rPr>
                        <a:t>Regionale</a:t>
                      </a:r>
                      <a:r>
                        <a:rPr lang="nl-NL" sz="1400" baseline="0" dirty="0">
                          <a:latin typeface="+mj-lt"/>
                        </a:rPr>
                        <a:t> vestigingen</a:t>
                      </a:r>
                    </a:p>
                    <a:p>
                      <a:r>
                        <a:rPr lang="nl-NL" sz="1400" baseline="0" dirty="0">
                          <a:latin typeface="+mj-lt"/>
                        </a:rPr>
                        <a:t>Inrichten flexplekken/ thuiswerken</a:t>
                      </a:r>
                      <a:endParaRPr lang="nl-NL" sz="1400" dirty="0">
                        <a:latin typeface="+mj-lt"/>
                      </a:endParaRPr>
                    </a:p>
                  </a:txBody>
                  <a:tcPr/>
                </a:tc>
                <a:extLst>
                  <a:ext uri="{0D108BD9-81ED-4DB2-BD59-A6C34878D82A}">
                    <a16:rowId xmlns:a16="http://schemas.microsoft.com/office/drawing/2014/main" val="10007"/>
                  </a:ext>
                </a:extLst>
              </a:tr>
              <a:tr h="397659">
                <a:tc>
                  <a:txBody>
                    <a:bodyPr/>
                    <a:lstStyle/>
                    <a:p>
                      <a:pPr algn="ctr"/>
                      <a:r>
                        <a:rPr lang="nl-NL" sz="1400" dirty="0">
                          <a:latin typeface="+mj-lt"/>
                        </a:rPr>
                        <a:t>8</a:t>
                      </a:r>
                    </a:p>
                  </a:txBody>
                  <a:tcPr/>
                </a:tc>
                <a:tc>
                  <a:txBody>
                    <a:bodyPr/>
                    <a:lstStyle/>
                    <a:p>
                      <a:r>
                        <a:rPr lang="nl-NL" sz="1400" dirty="0">
                          <a:latin typeface="+mj-lt"/>
                        </a:rPr>
                        <a:t>Upstream</a:t>
                      </a:r>
                      <a:r>
                        <a:rPr lang="nl-NL" sz="1400" baseline="0" dirty="0">
                          <a:latin typeface="+mj-lt"/>
                        </a:rPr>
                        <a:t> geleasete activa</a:t>
                      </a:r>
                      <a:endParaRPr lang="nl-NL" sz="1400" dirty="0">
                        <a:latin typeface="+mj-lt"/>
                      </a:endParaRPr>
                    </a:p>
                  </a:txBody>
                  <a:tcPr/>
                </a:tc>
                <a:tc>
                  <a:txBody>
                    <a:bodyPr/>
                    <a:lstStyle/>
                    <a:p>
                      <a:r>
                        <a:rPr lang="nl-NL" sz="1400" dirty="0">
                          <a:latin typeface="+mj-lt"/>
                        </a:rPr>
                        <a:t>Inhuur machines</a:t>
                      </a:r>
                      <a:r>
                        <a:rPr lang="nl-NL" sz="1400" baseline="0" dirty="0">
                          <a:latin typeface="+mj-lt"/>
                        </a:rPr>
                        <a:t> etc. </a:t>
                      </a:r>
                    </a:p>
                    <a:p>
                      <a:r>
                        <a:rPr lang="nl-NL" sz="1400" dirty="0">
                          <a:latin typeface="+mj-lt"/>
                        </a:rPr>
                        <a:t>Valt onder 1</a:t>
                      </a:r>
                    </a:p>
                  </a:txBody>
                  <a:tcPr/>
                </a:tc>
                <a:tc>
                  <a:txBody>
                    <a:bodyPr/>
                    <a:lstStyle/>
                    <a:p>
                      <a:pPr algn="ctr"/>
                      <a:r>
                        <a:rPr lang="nl-NL" sz="1400" dirty="0">
                          <a:latin typeface="+mj-lt"/>
                        </a:rPr>
                        <a:t>Ja </a:t>
                      </a:r>
                    </a:p>
                  </a:txBody>
                  <a:tcPr/>
                </a:tc>
                <a:tc>
                  <a:txBody>
                    <a:bodyPr/>
                    <a:lstStyle/>
                    <a:p>
                      <a:pPr algn="ctr"/>
                      <a:r>
                        <a:rPr lang="nl-NL" sz="1400" dirty="0">
                          <a:latin typeface="+mj-lt"/>
                        </a:rPr>
                        <a:t>Nee</a:t>
                      </a:r>
                    </a:p>
                  </a:txBody>
                  <a:tcPr/>
                </a:tc>
                <a:tc>
                  <a:txBody>
                    <a:bodyPr/>
                    <a:lstStyle/>
                    <a:p>
                      <a:endParaRPr lang="nl-NL" sz="1400" dirty="0">
                        <a:latin typeface="+mj-lt"/>
                      </a:endParaRPr>
                    </a:p>
                  </a:txBody>
                  <a:tcPr/>
                </a:tc>
                <a:tc>
                  <a:txBody>
                    <a:bodyPr/>
                    <a:lstStyle/>
                    <a:p>
                      <a:endParaRPr lang="nl-NL" sz="1400" dirty="0">
                        <a:latin typeface="+mj-lt"/>
                      </a:endParaRPr>
                    </a:p>
                  </a:txBody>
                  <a:tcPr/>
                </a:tc>
                <a:tc>
                  <a:txBody>
                    <a:bodyPr/>
                    <a:lstStyle/>
                    <a:p>
                      <a:r>
                        <a:rPr lang="nl-NL" sz="1400" dirty="0">
                          <a:latin typeface="+mj-lt"/>
                        </a:rPr>
                        <a:t>Aanscherpen inhuur en aankoopbeleid.</a:t>
                      </a:r>
                    </a:p>
                    <a:p>
                      <a:r>
                        <a:rPr lang="nl-NL" sz="1400" dirty="0">
                          <a:latin typeface="+mj-lt"/>
                        </a:rPr>
                        <a:t>Doorvoeren MVO criteria.</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7459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Bijlage kwantitatieve scope 3 analyse</a:t>
            </a:r>
          </a:p>
        </p:txBody>
      </p:sp>
      <p:sp>
        <p:nvSpPr>
          <p:cNvPr id="3" name="Tijdelijke aanduiding voor tekst 2"/>
          <p:cNvSpPr>
            <a:spLocks noGrp="1"/>
          </p:cNvSpPr>
          <p:nvPr>
            <p:ph type="body" sz="quarter" idx="10"/>
          </p:nvPr>
        </p:nvSpPr>
        <p:spPr>
          <a:xfrm>
            <a:off x="527655" y="1052737"/>
            <a:ext cx="11548183" cy="5148072"/>
          </a:xfrm>
        </p:spPr>
        <p:txBody>
          <a:bodyPr/>
          <a:lstStyle/>
          <a:p>
            <a:pPr marL="0" indent="0">
              <a:buNone/>
            </a:pPr>
            <a:r>
              <a:rPr lang="nl-NL" dirty="0"/>
              <a:t>Tabel “kwantitatieve scope 3 analyse”, deel 2 Downstream emissies</a:t>
            </a:r>
          </a:p>
          <a:p>
            <a:pPr marL="0" indent="0">
              <a:buNone/>
            </a:pPr>
            <a:endParaRPr lang="nl-NL" dirty="0"/>
          </a:p>
        </p:txBody>
      </p:sp>
      <p:graphicFrame>
        <p:nvGraphicFramePr>
          <p:cNvPr id="7" name="Tabel 6"/>
          <p:cNvGraphicFramePr>
            <a:graphicFrameLocks noGrp="1"/>
          </p:cNvGraphicFramePr>
          <p:nvPr>
            <p:extLst>
              <p:ext uri="{D42A27DB-BD31-4B8C-83A1-F6EECF244321}">
                <p14:modId xmlns:p14="http://schemas.microsoft.com/office/powerpoint/2010/main" val="83965019"/>
              </p:ext>
            </p:extLst>
          </p:nvPr>
        </p:nvGraphicFramePr>
        <p:xfrm>
          <a:off x="626567" y="1484784"/>
          <a:ext cx="11161240" cy="5003438"/>
        </p:xfrm>
        <a:graphic>
          <a:graphicData uri="http://schemas.openxmlformats.org/drawingml/2006/table">
            <a:tbl>
              <a:tblPr firstRow="1" bandRow="1">
                <a:tableStyleId>{7DF18680-E054-41AD-8BC1-D1AEF772440D}</a:tableStyleId>
              </a:tblPr>
              <a:tblGrid>
                <a:gridCol w="432048">
                  <a:extLst>
                    <a:ext uri="{9D8B030D-6E8A-4147-A177-3AD203B41FA5}">
                      <a16:colId xmlns:a16="http://schemas.microsoft.com/office/drawing/2014/main" val="20000"/>
                    </a:ext>
                  </a:extLst>
                </a:gridCol>
                <a:gridCol w="2111392">
                  <a:extLst>
                    <a:ext uri="{9D8B030D-6E8A-4147-A177-3AD203B41FA5}">
                      <a16:colId xmlns:a16="http://schemas.microsoft.com/office/drawing/2014/main" val="20001"/>
                    </a:ext>
                  </a:extLst>
                </a:gridCol>
                <a:gridCol w="1344992">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gridCol w="1440160">
                  <a:extLst>
                    <a:ext uri="{9D8B030D-6E8A-4147-A177-3AD203B41FA5}">
                      <a16:colId xmlns:a16="http://schemas.microsoft.com/office/drawing/2014/main" val="20006"/>
                    </a:ext>
                  </a:extLst>
                </a:gridCol>
                <a:gridCol w="2304256">
                  <a:extLst>
                    <a:ext uri="{9D8B030D-6E8A-4147-A177-3AD203B41FA5}">
                      <a16:colId xmlns:a16="http://schemas.microsoft.com/office/drawing/2014/main" val="20007"/>
                    </a:ext>
                  </a:extLst>
                </a:gridCol>
              </a:tblGrid>
              <a:tr h="504056">
                <a:tc>
                  <a:txBody>
                    <a:bodyPr/>
                    <a:lstStyle/>
                    <a:p>
                      <a:pPr algn="ctr"/>
                      <a:endParaRPr lang="nl-NL" sz="1400" dirty="0">
                        <a:latin typeface="+mj-lt"/>
                      </a:endParaRPr>
                    </a:p>
                  </a:txBody>
                  <a:tcPr/>
                </a:tc>
                <a:tc>
                  <a:txBody>
                    <a:bodyPr/>
                    <a:lstStyle/>
                    <a:p>
                      <a:r>
                        <a:rPr lang="nl-NL" sz="1400" dirty="0">
                          <a:latin typeface="+mj-lt"/>
                        </a:rPr>
                        <a:t>Scope 3 Emissie</a:t>
                      </a:r>
                    </a:p>
                  </a:txBody>
                  <a:tcPr/>
                </a:tc>
                <a:tc>
                  <a:txBody>
                    <a:bodyPr/>
                    <a:lstStyle/>
                    <a:p>
                      <a:r>
                        <a:rPr lang="nl-NL" sz="1400" dirty="0">
                          <a:latin typeface="+mj-lt"/>
                        </a:rPr>
                        <a:t>Activiteit</a:t>
                      </a:r>
                    </a:p>
                  </a:txBody>
                  <a:tcPr/>
                </a:tc>
                <a:tc>
                  <a:txBody>
                    <a:bodyPr/>
                    <a:lstStyle/>
                    <a:p>
                      <a:r>
                        <a:rPr lang="nl-NL" sz="1400" baseline="0" dirty="0">
                          <a:latin typeface="+mj-lt"/>
                        </a:rPr>
                        <a:t>Binnen keten</a:t>
                      </a:r>
                      <a:endParaRPr lang="nl-NL" sz="1400" dirty="0">
                        <a:latin typeface="+mj-lt"/>
                      </a:endParaRPr>
                    </a:p>
                  </a:txBody>
                  <a:tcPr/>
                </a:tc>
                <a:tc>
                  <a:txBody>
                    <a:bodyPr/>
                    <a:lstStyle/>
                    <a:p>
                      <a:r>
                        <a:rPr lang="nl-NL" sz="1400" dirty="0">
                          <a:latin typeface="+mj-lt"/>
                        </a:rPr>
                        <a:t>Afgedekt</a:t>
                      </a:r>
                      <a:r>
                        <a:rPr lang="nl-NL" sz="1400" baseline="0" dirty="0">
                          <a:latin typeface="+mj-lt"/>
                        </a:rPr>
                        <a:t> in scope 1/2</a:t>
                      </a:r>
                      <a:endParaRPr lang="nl-NL" sz="1400" dirty="0">
                        <a:latin typeface="+mj-lt"/>
                      </a:endParaRPr>
                    </a:p>
                  </a:txBody>
                  <a:tcPr/>
                </a:tc>
                <a:tc>
                  <a:txBody>
                    <a:bodyPr/>
                    <a:lstStyle/>
                    <a:p>
                      <a:r>
                        <a:rPr lang="nl-NL" sz="1400" dirty="0">
                          <a:latin typeface="+mj-lt"/>
                        </a:rPr>
                        <a:t>Omvang</a:t>
                      </a:r>
                    </a:p>
                  </a:txBody>
                  <a:tcPr/>
                </a:tc>
                <a:tc>
                  <a:txBody>
                    <a:bodyPr/>
                    <a:lstStyle/>
                    <a:p>
                      <a:r>
                        <a:rPr lang="nl-NL" sz="1400" dirty="0">
                          <a:latin typeface="+mj-lt"/>
                        </a:rPr>
                        <a:t>Beïnvloedbaar</a:t>
                      </a:r>
                    </a:p>
                  </a:txBody>
                  <a:tcPr/>
                </a:tc>
                <a:tc>
                  <a:txBody>
                    <a:bodyPr/>
                    <a:lstStyle/>
                    <a:p>
                      <a:r>
                        <a:rPr lang="nl-NL" sz="1400" dirty="0">
                          <a:latin typeface="+mj-lt"/>
                        </a:rPr>
                        <a:t>Mogelijke acties</a:t>
                      </a:r>
                    </a:p>
                  </a:txBody>
                  <a:tcPr/>
                </a:tc>
                <a:extLst>
                  <a:ext uri="{0D108BD9-81ED-4DB2-BD59-A6C34878D82A}">
                    <a16:rowId xmlns:a16="http://schemas.microsoft.com/office/drawing/2014/main" val="10000"/>
                  </a:ext>
                </a:extLst>
              </a:tr>
              <a:tr h="705976">
                <a:tc>
                  <a:txBody>
                    <a:bodyPr/>
                    <a:lstStyle/>
                    <a:p>
                      <a:pPr algn="ctr"/>
                      <a:r>
                        <a:rPr lang="nl-NL" sz="1400" dirty="0">
                          <a:latin typeface="+mj-lt"/>
                        </a:rPr>
                        <a:t>9</a:t>
                      </a:r>
                    </a:p>
                  </a:txBody>
                  <a:tcPr/>
                </a:tc>
                <a:tc>
                  <a:txBody>
                    <a:bodyPr/>
                    <a:lstStyle/>
                    <a:p>
                      <a:r>
                        <a:rPr lang="nl-NL" sz="1400" dirty="0">
                          <a:latin typeface="+mj-lt"/>
                        </a:rPr>
                        <a:t>Transport  en distributie</a:t>
                      </a:r>
                    </a:p>
                  </a:txBody>
                  <a:tcPr/>
                </a:tc>
                <a:tc>
                  <a:txBody>
                    <a:bodyPr/>
                    <a:lstStyle/>
                    <a:p>
                      <a:r>
                        <a:rPr lang="nl-NL" sz="1400" dirty="0">
                          <a:latin typeface="+mj-lt"/>
                        </a:rPr>
                        <a:t>Van bedrijf naar project</a:t>
                      </a:r>
                    </a:p>
                  </a:txBody>
                  <a:tcPr/>
                </a:tc>
                <a:tc>
                  <a:txBody>
                    <a:bodyPr/>
                    <a:lstStyle/>
                    <a:p>
                      <a:pPr algn="ctr"/>
                      <a:r>
                        <a:rPr lang="nl-NL" sz="1400" dirty="0">
                          <a:latin typeface="+mj-lt"/>
                        </a:rPr>
                        <a:t>Ja</a:t>
                      </a:r>
                    </a:p>
                  </a:txBody>
                  <a:tcPr/>
                </a:tc>
                <a:tc>
                  <a:txBody>
                    <a:bodyPr/>
                    <a:lstStyle/>
                    <a:p>
                      <a:pPr algn="ctr"/>
                      <a:r>
                        <a:rPr lang="nl-NL" sz="1400" dirty="0">
                          <a:latin typeface="+mj-lt"/>
                        </a:rPr>
                        <a:t>Nee</a:t>
                      </a:r>
                    </a:p>
                    <a:p>
                      <a:pPr algn="ctr"/>
                      <a:endParaRPr lang="nl-NL" sz="1400" dirty="0">
                        <a:latin typeface="+mj-lt"/>
                      </a:endParaRPr>
                    </a:p>
                  </a:txBody>
                  <a:tcPr/>
                </a:tc>
                <a:tc>
                  <a:txBody>
                    <a:bodyPr/>
                    <a:lstStyle/>
                    <a:p>
                      <a:r>
                        <a:rPr lang="nl-NL" sz="1400" dirty="0">
                          <a:latin typeface="+mj-lt"/>
                        </a:rPr>
                        <a:t>Beperkt</a:t>
                      </a:r>
                    </a:p>
                  </a:txBody>
                  <a:tcPr/>
                </a:tc>
                <a:tc>
                  <a:txBody>
                    <a:bodyPr/>
                    <a:lstStyle/>
                    <a:p>
                      <a:r>
                        <a:rPr lang="nl-NL" sz="1400" dirty="0">
                          <a:latin typeface="+mj-lt"/>
                        </a:rPr>
                        <a:t>Matig</a:t>
                      </a:r>
                    </a:p>
                  </a:txBody>
                  <a:tcPr/>
                </a:tc>
                <a:tc>
                  <a:txBody>
                    <a:bodyPr/>
                    <a:lstStyle/>
                    <a:p>
                      <a:r>
                        <a:rPr lang="nl-NL" sz="1400" dirty="0">
                          <a:latin typeface="+mj-lt"/>
                        </a:rPr>
                        <a:t>Stimuleren</a:t>
                      </a:r>
                      <a:r>
                        <a:rPr lang="nl-NL" sz="1400" baseline="0" dirty="0">
                          <a:latin typeface="+mj-lt"/>
                        </a:rPr>
                        <a:t> carpoolen en afstemmen planning/ afspraken. </a:t>
                      </a:r>
                    </a:p>
                    <a:p>
                      <a:r>
                        <a:rPr lang="nl-NL" sz="1400" baseline="0" dirty="0">
                          <a:latin typeface="+mj-lt"/>
                        </a:rPr>
                        <a:t>Inrichten HUB.</a:t>
                      </a:r>
                      <a:endParaRPr lang="nl-NL" sz="1400" dirty="0">
                        <a:latin typeface="+mj-lt"/>
                      </a:endParaRPr>
                    </a:p>
                  </a:txBody>
                  <a:tcPr/>
                </a:tc>
                <a:extLst>
                  <a:ext uri="{0D108BD9-81ED-4DB2-BD59-A6C34878D82A}">
                    <a16:rowId xmlns:a16="http://schemas.microsoft.com/office/drawing/2014/main" val="10001"/>
                  </a:ext>
                </a:extLst>
              </a:tr>
              <a:tr h="550520">
                <a:tc>
                  <a:txBody>
                    <a:bodyPr/>
                    <a:lstStyle/>
                    <a:p>
                      <a:pPr algn="ctr"/>
                      <a:r>
                        <a:rPr lang="nl-NL" sz="1400" dirty="0">
                          <a:latin typeface="+mj-lt"/>
                        </a:rPr>
                        <a:t>10</a:t>
                      </a:r>
                    </a:p>
                  </a:txBody>
                  <a:tcPr/>
                </a:tc>
                <a:tc>
                  <a:txBody>
                    <a:bodyPr/>
                    <a:lstStyle/>
                    <a:p>
                      <a:r>
                        <a:rPr lang="nl-NL" sz="1400" dirty="0">
                          <a:latin typeface="+mj-lt"/>
                        </a:rPr>
                        <a:t>Ver- of bewerken van verkochte producten</a:t>
                      </a:r>
                    </a:p>
                  </a:txBody>
                  <a:tcPr/>
                </a:tc>
                <a:tc>
                  <a:txBody>
                    <a:bodyPr/>
                    <a:lstStyle/>
                    <a:p>
                      <a:endParaRPr lang="nl-NL" sz="1400" dirty="0">
                        <a:latin typeface="+mj-lt"/>
                      </a:endParaRPr>
                    </a:p>
                  </a:txBody>
                  <a:tcPr/>
                </a:tc>
                <a:tc>
                  <a:txBody>
                    <a:bodyPr/>
                    <a:lstStyle/>
                    <a:p>
                      <a:pPr algn="ctr"/>
                      <a:r>
                        <a:rPr lang="nl-NL" sz="1400" dirty="0">
                          <a:latin typeface="+mj-lt"/>
                        </a:rPr>
                        <a:t>Nee</a:t>
                      </a:r>
                    </a:p>
                  </a:txBody>
                  <a:tcPr/>
                </a:tc>
                <a:tc>
                  <a:txBody>
                    <a:bodyPr/>
                    <a:lstStyle/>
                    <a:p>
                      <a:pPr algn="ctr"/>
                      <a:endParaRPr lang="nl-NL" sz="1400" dirty="0">
                        <a:latin typeface="+mj-lt"/>
                      </a:endParaRPr>
                    </a:p>
                  </a:txBody>
                  <a:tcPr/>
                </a:tc>
                <a:tc>
                  <a:txBody>
                    <a:bodyPr/>
                    <a:lstStyle/>
                    <a:p>
                      <a:endParaRPr lang="nl-NL" sz="1400" dirty="0">
                        <a:latin typeface="+mj-lt"/>
                      </a:endParaRPr>
                    </a:p>
                  </a:txBody>
                  <a:tcPr/>
                </a:tc>
                <a:tc>
                  <a:txBody>
                    <a:bodyPr/>
                    <a:lstStyle/>
                    <a:p>
                      <a:endParaRPr lang="nl-NL" sz="1400" dirty="0">
                        <a:latin typeface="+mj-lt"/>
                      </a:endParaRPr>
                    </a:p>
                  </a:txBody>
                  <a:tcPr/>
                </a:tc>
                <a:tc>
                  <a:txBody>
                    <a:bodyPr/>
                    <a:lstStyle/>
                    <a:p>
                      <a:r>
                        <a:rPr lang="nl-NL" sz="1400" dirty="0">
                          <a:latin typeface="+mj-lt"/>
                        </a:rPr>
                        <a:t>Type asfalt/</a:t>
                      </a:r>
                      <a:r>
                        <a:rPr lang="nl-NL" sz="1400" baseline="0" dirty="0">
                          <a:latin typeface="+mj-lt"/>
                        </a:rPr>
                        <a:t> beton geschikt voor hergebruik/ circulariteit</a:t>
                      </a:r>
                      <a:endParaRPr lang="nl-NL" sz="1400" dirty="0">
                        <a:latin typeface="+mj-lt"/>
                      </a:endParaRPr>
                    </a:p>
                  </a:txBody>
                  <a:tcPr/>
                </a:tc>
                <a:extLst>
                  <a:ext uri="{0D108BD9-81ED-4DB2-BD59-A6C34878D82A}">
                    <a16:rowId xmlns:a16="http://schemas.microsoft.com/office/drawing/2014/main" val="10002"/>
                  </a:ext>
                </a:extLst>
              </a:tr>
              <a:tr h="467072">
                <a:tc>
                  <a:txBody>
                    <a:bodyPr/>
                    <a:lstStyle/>
                    <a:p>
                      <a:pPr algn="ctr"/>
                      <a:r>
                        <a:rPr lang="nl-NL" sz="1400" dirty="0">
                          <a:latin typeface="+mj-lt"/>
                        </a:rPr>
                        <a:t>11</a:t>
                      </a:r>
                    </a:p>
                  </a:txBody>
                  <a:tcPr/>
                </a:tc>
                <a:tc>
                  <a:txBody>
                    <a:bodyPr/>
                    <a:lstStyle/>
                    <a:p>
                      <a:r>
                        <a:rPr lang="nl-NL" sz="1400" dirty="0">
                          <a:latin typeface="+mj-lt"/>
                        </a:rPr>
                        <a:t>Gebruik van verkochte producten</a:t>
                      </a:r>
                    </a:p>
                  </a:txBody>
                  <a:tcPr/>
                </a:tc>
                <a:tc>
                  <a:txBody>
                    <a:bodyPr/>
                    <a:lstStyle/>
                    <a:p>
                      <a:endParaRPr lang="nl-NL" sz="1400" dirty="0">
                        <a:latin typeface="+mj-lt"/>
                      </a:endParaRPr>
                    </a:p>
                  </a:txBody>
                  <a:tcPr/>
                </a:tc>
                <a:tc>
                  <a:txBody>
                    <a:bodyPr/>
                    <a:lstStyle/>
                    <a:p>
                      <a:pPr algn="ctr"/>
                      <a:r>
                        <a:rPr lang="nl-NL" sz="1400" dirty="0">
                          <a:latin typeface="+mj-lt"/>
                        </a:rPr>
                        <a:t>Nee</a:t>
                      </a:r>
                    </a:p>
                  </a:txBody>
                  <a:tcPr/>
                </a:tc>
                <a:tc>
                  <a:txBody>
                    <a:bodyPr/>
                    <a:lstStyle/>
                    <a:p>
                      <a:pPr algn="ctr"/>
                      <a:endParaRPr lang="nl-NL" sz="1400" dirty="0">
                        <a:latin typeface="+mj-lt"/>
                      </a:endParaRPr>
                    </a:p>
                  </a:txBody>
                  <a:tcPr/>
                </a:tc>
                <a:tc>
                  <a:txBody>
                    <a:bodyPr/>
                    <a:lstStyle/>
                    <a:p>
                      <a:endParaRPr lang="nl-NL" sz="1400" dirty="0">
                        <a:latin typeface="+mj-lt"/>
                      </a:endParaRPr>
                    </a:p>
                  </a:txBody>
                  <a:tcPr/>
                </a:tc>
                <a:tc>
                  <a:txBody>
                    <a:bodyPr/>
                    <a:lstStyle/>
                    <a:p>
                      <a:endParaRPr lang="nl-NL" sz="1400" dirty="0">
                        <a:latin typeface="+mj-lt"/>
                      </a:endParaRPr>
                    </a:p>
                  </a:txBody>
                  <a:tcPr/>
                </a:tc>
                <a:tc>
                  <a:txBody>
                    <a:bodyPr/>
                    <a:lstStyle/>
                    <a:p>
                      <a:r>
                        <a:rPr lang="nl-NL" sz="1400" dirty="0">
                          <a:latin typeface="+mj-lt"/>
                        </a:rPr>
                        <a:t>Nul-op-de-meter woningen.</a:t>
                      </a:r>
                    </a:p>
                    <a:p>
                      <a:r>
                        <a:rPr lang="nl-NL" sz="1400" dirty="0">
                          <a:latin typeface="+mj-lt"/>
                        </a:rPr>
                        <a:t>Circulaire wegen/ asfalt.</a:t>
                      </a:r>
                    </a:p>
                  </a:txBody>
                  <a:tcPr/>
                </a:tc>
                <a:extLst>
                  <a:ext uri="{0D108BD9-81ED-4DB2-BD59-A6C34878D82A}">
                    <a16:rowId xmlns:a16="http://schemas.microsoft.com/office/drawing/2014/main" val="10003"/>
                  </a:ext>
                </a:extLst>
              </a:tr>
              <a:tr h="308952">
                <a:tc>
                  <a:txBody>
                    <a:bodyPr/>
                    <a:lstStyle/>
                    <a:p>
                      <a:pPr algn="ctr"/>
                      <a:r>
                        <a:rPr lang="nl-NL" sz="1400" dirty="0">
                          <a:latin typeface="+mj-lt"/>
                        </a:rPr>
                        <a:t>12</a:t>
                      </a:r>
                    </a:p>
                  </a:txBody>
                  <a:tcPr/>
                </a:tc>
                <a:tc>
                  <a:txBody>
                    <a:bodyPr/>
                    <a:lstStyle/>
                    <a:p>
                      <a:r>
                        <a:rPr lang="nl-NL" sz="1400" dirty="0">
                          <a:latin typeface="+mj-lt"/>
                        </a:rPr>
                        <a:t>End-of-life verwerking van verkochte producten</a:t>
                      </a:r>
                    </a:p>
                  </a:txBody>
                  <a:tcPr/>
                </a:tc>
                <a:tc>
                  <a:txBody>
                    <a:bodyPr/>
                    <a:lstStyle/>
                    <a:p>
                      <a:endParaRPr lang="nl-NL" sz="1400" dirty="0">
                        <a:latin typeface="+mj-lt"/>
                      </a:endParaRPr>
                    </a:p>
                  </a:txBody>
                  <a:tcPr/>
                </a:tc>
                <a:tc>
                  <a:txBody>
                    <a:bodyPr/>
                    <a:lstStyle/>
                    <a:p>
                      <a:pPr algn="ctr"/>
                      <a:r>
                        <a:rPr lang="nl-NL" sz="1400" dirty="0">
                          <a:latin typeface="+mj-lt"/>
                        </a:rPr>
                        <a:t>Nee</a:t>
                      </a:r>
                    </a:p>
                  </a:txBody>
                  <a:tcPr/>
                </a:tc>
                <a:tc>
                  <a:txBody>
                    <a:bodyPr/>
                    <a:lstStyle/>
                    <a:p>
                      <a:pPr algn="ctr"/>
                      <a:endParaRPr lang="nl-NL" sz="1400" dirty="0">
                        <a:latin typeface="+mj-lt"/>
                      </a:endParaRPr>
                    </a:p>
                  </a:txBody>
                  <a:tcPr/>
                </a:tc>
                <a:tc>
                  <a:txBody>
                    <a:bodyPr/>
                    <a:lstStyle/>
                    <a:p>
                      <a:endParaRPr lang="nl-NL" sz="1400" dirty="0">
                        <a:latin typeface="+mj-lt"/>
                      </a:endParaRPr>
                    </a:p>
                  </a:txBody>
                  <a:tcPr/>
                </a:tc>
                <a:tc>
                  <a:txBody>
                    <a:bodyPr/>
                    <a:lstStyle/>
                    <a:p>
                      <a:r>
                        <a:rPr lang="nl-NL" sz="1400" dirty="0">
                          <a:latin typeface="+mj-lt"/>
                        </a:rPr>
                        <a:t>Beperkt</a:t>
                      </a:r>
                    </a:p>
                  </a:txBody>
                  <a:tcPr/>
                </a:tc>
                <a:tc>
                  <a:txBody>
                    <a:bodyPr/>
                    <a:lstStyle/>
                    <a:p>
                      <a:r>
                        <a:rPr lang="nl-NL" sz="1400" dirty="0">
                          <a:latin typeface="+mj-lt"/>
                        </a:rPr>
                        <a:t>Hergebruik</a:t>
                      </a:r>
                      <a:r>
                        <a:rPr lang="nl-NL" sz="1400" baseline="0" dirty="0">
                          <a:latin typeface="+mj-lt"/>
                        </a:rPr>
                        <a:t> asfalt en beton.</a:t>
                      </a:r>
                    </a:p>
                    <a:p>
                      <a:r>
                        <a:rPr lang="nl-NL" sz="1400" baseline="0" dirty="0">
                          <a:latin typeface="+mj-lt"/>
                        </a:rPr>
                        <a:t>Circulaire weg/ demontabel bouwen. Vaststellen </a:t>
                      </a:r>
                      <a:r>
                        <a:rPr lang="nl-NL" sz="1400" baseline="0" dirty="0" err="1">
                          <a:latin typeface="+mj-lt"/>
                        </a:rPr>
                        <a:t>LCA’s</a:t>
                      </a:r>
                      <a:r>
                        <a:rPr lang="nl-NL" sz="1400" baseline="0" dirty="0">
                          <a:latin typeface="+mj-lt"/>
                        </a:rPr>
                        <a:t>.</a:t>
                      </a:r>
                    </a:p>
                    <a:p>
                      <a:r>
                        <a:rPr lang="nl-NL" sz="1400" baseline="0" dirty="0">
                          <a:latin typeface="+mj-lt"/>
                        </a:rPr>
                        <a:t>Asfalt Recycling Train methodiek. Urban </a:t>
                      </a:r>
                      <a:r>
                        <a:rPr lang="nl-NL" sz="1400" baseline="0" dirty="0" err="1">
                          <a:latin typeface="+mj-lt"/>
                        </a:rPr>
                        <a:t>Miner</a:t>
                      </a:r>
                      <a:endParaRPr lang="nl-NL" sz="1400" dirty="0">
                        <a:latin typeface="+mj-lt"/>
                      </a:endParaRPr>
                    </a:p>
                  </a:txBody>
                  <a:tcPr/>
                </a:tc>
                <a:extLst>
                  <a:ext uri="{0D108BD9-81ED-4DB2-BD59-A6C34878D82A}">
                    <a16:rowId xmlns:a16="http://schemas.microsoft.com/office/drawing/2014/main" val="10004"/>
                  </a:ext>
                </a:extLst>
              </a:tr>
              <a:tr h="397659">
                <a:tc>
                  <a:txBody>
                    <a:bodyPr/>
                    <a:lstStyle/>
                    <a:p>
                      <a:pPr algn="ctr"/>
                      <a:r>
                        <a:rPr lang="nl-NL" sz="1400" dirty="0">
                          <a:latin typeface="+mj-lt"/>
                        </a:rPr>
                        <a:t>13</a:t>
                      </a:r>
                    </a:p>
                  </a:txBody>
                  <a:tcPr/>
                </a:tc>
                <a:tc>
                  <a:txBody>
                    <a:bodyPr/>
                    <a:lstStyle/>
                    <a:p>
                      <a:r>
                        <a:rPr lang="nl-NL" sz="1400" dirty="0">
                          <a:latin typeface="+mj-lt"/>
                        </a:rPr>
                        <a:t>Downstream geleasete activa</a:t>
                      </a:r>
                    </a:p>
                  </a:txBody>
                  <a:tcPr/>
                </a:tc>
                <a:tc>
                  <a:txBody>
                    <a:bodyPr/>
                    <a:lstStyle/>
                    <a:p>
                      <a:r>
                        <a:rPr lang="nl-NL" sz="1400" dirty="0">
                          <a:latin typeface="+mj-lt"/>
                        </a:rPr>
                        <a:t>Verhuur machines</a:t>
                      </a:r>
                    </a:p>
                  </a:txBody>
                  <a:tcPr/>
                </a:tc>
                <a:tc>
                  <a:txBody>
                    <a:bodyPr/>
                    <a:lstStyle/>
                    <a:p>
                      <a:pPr algn="ctr"/>
                      <a:r>
                        <a:rPr lang="nl-NL" sz="1400" dirty="0">
                          <a:latin typeface="+mj-lt"/>
                        </a:rPr>
                        <a:t>Ja </a:t>
                      </a:r>
                    </a:p>
                  </a:txBody>
                  <a:tcPr/>
                </a:tc>
                <a:tc>
                  <a:txBody>
                    <a:bodyPr/>
                    <a:lstStyle/>
                    <a:p>
                      <a:pPr algn="ctr"/>
                      <a:r>
                        <a:rPr lang="nl-NL" sz="1400" dirty="0">
                          <a:latin typeface="+mj-lt"/>
                        </a:rPr>
                        <a:t>Ja</a:t>
                      </a:r>
                    </a:p>
                  </a:txBody>
                  <a:tcPr/>
                </a:tc>
                <a:tc>
                  <a:txBody>
                    <a:bodyPr/>
                    <a:lstStyle/>
                    <a:p>
                      <a:r>
                        <a:rPr lang="nl-NL" sz="1400" dirty="0">
                          <a:latin typeface="+mj-lt"/>
                        </a:rPr>
                        <a:t>Beperkt</a:t>
                      </a:r>
                    </a:p>
                  </a:txBody>
                  <a:tcPr/>
                </a:tc>
                <a:tc>
                  <a:txBody>
                    <a:bodyPr/>
                    <a:lstStyle/>
                    <a:p>
                      <a:endParaRPr lang="nl-NL" sz="1400" dirty="0">
                        <a:latin typeface="+mj-lt"/>
                      </a:endParaRPr>
                    </a:p>
                  </a:txBody>
                  <a:tcPr/>
                </a:tc>
                <a:tc>
                  <a:txBody>
                    <a:bodyPr/>
                    <a:lstStyle/>
                    <a:p>
                      <a:endParaRPr lang="nl-NL" sz="1400" dirty="0">
                        <a:latin typeface="+mj-lt"/>
                      </a:endParaRPr>
                    </a:p>
                  </a:txBody>
                  <a:tcPr/>
                </a:tc>
                <a:extLst>
                  <a:ext uri="{0D108BD9-81ED-4DB2-BD59-A6C34878D82A}">
                    <a16:rowId xmlns:a16="http://schemas.microsoft.com/office/drawing/2014/main" val="10005"/>
                  </a:ext>
                </a:extLst>
              </a:tr>
              <a:tr h="397659">
                <a:tc>
                  <a:txBody>
                    <a:bodyPr/>
                    <a:lstStyle/>
                    <a:p>
                      <a:pPr algn="ctr"/>
                      <a:r>
                        <a:rPr lang="nl-NL" sz="1400" dirty="0">
                          <a:latin typeface="+mj-lt"/>
                        </a:rPr>
                        <a:t>14</a:t>
                      </a:r>
                    </a:p>
                  </a:txBody>
                  <a:tcPr/>
                </a:tc>
                <a:tc>
                  <a:txBody>
                    <a:bodyPr/>
                    <a:lstStyle/>
                    <a:p>
                      <a:r>
                        <a:rPr lang="nl-NL" sz="1400" dirty="0">
                          <a:latin typeface="+mj-lt"/>
                        </a:rPr>
                        <a:t>Franchisehouders</a:t>
                      </a:r>
                    </a:p>
                  </a:txBody>
                  <a:tcPr/>
                </a:tc>
                <a:tc>
                  <a:txBody>
                    <a:bodyPr/>
                    <a:lstStyle/>
                    <a:p>
                      <a:endParaRPr lang="nl-NL" sz="1400" dirty="0">
                        <a:latin typeface="+mj-lt"/>
                      </a:endParaRPr>
                    </a:p>
                  </a:txBody>
                  <a:tcPr/>
                </a:tc>
                <a:tc>
                  <a:txBody>
                    <a:bodyPr/>
                    <a:lstStyle/>
                    <a:p>
                      <a:pPr algn="ctr"/>
                      <a:r>
                        <a:rPr lang="nl-NL" sz="1400" dirty="0">
                          <a:latin typeface="+mj-lt"/>
                        </a:rPr>
                        <a:t>Nee</a:t>
                      </a:r>
                    </a:p>
                  </a:txBody>
                  <a:tcPr/>
                </a:tc>
                <a:tc>
                  <a:txBody>
                    <a:bodyPr/>
                    <a:lstStyle/>
                    <a:p>
                      <a:pPr algn="ctr"/>
                      <a:endParaRPr lang="nl-NL" sz="1400" dirty="0">
                        <a:latin typeface="+mj-lt"/>
                      </a:endParaRPr>
                    </a:p>
                  </a:txBody>
                  <a:tcPr/>
                </a:tc>
                <a:tc>
                  <a:txBody>
                    <a:bodyPr/>
                    <a:lstStyle/>
                    <a:p>
                      <a:endParaRPr lang="nl-NL" sz="1400" dirty="0">
                        <a:latin typeface="+mj-lt"/>
                      </a:endParaRPr>
                    </a:p>
                  </a:txBody>
                  <a:tcPr/>
                </a:tc>
                <a:tc>
                  <a:txBody>
                    <a:bodyPr/>
                    <a:lstStyle/>
                    <a:p>
                      <a:endParaRPr lang="nl-NL" sz="1400">
                        <a:latin typeface="+mj-lt"/>
                      </a:endParaRPr>
                    </a:p>
                  </a:txBody>
                  <a:tcPr/>
                </a:tc>
                <a:tc>
                  <a:txBody>
                    <a:bodyPr/>
                    <a:lstStyle/>
                    <a:p>
                      <a:endParaRPr lang="nl-NL" sz="1400">
                        <a:latin typeface="+mj-lt"/>
                      </a:endParaRPr>
                    </a:p>
                  </a:txBody>
                  <a:tcPr/>
                </a:tc>
                <a:extLst>
                  <a:ext uri="{0D108BD9-81ED-4DB2-BD59-A6C34878D82A}">
                    <a16:rowId xmlns:a16="http://schemas.microsoft.com/office/drawing/2014/main" val="10006"/>
                  </a:ext>
                </a:extLst>
              </a:tr>
              <a:tr h="397659">
                <a:tc>
                  <a:txBody>
                    <a:bodyPr/>
                    <a:lstStyle/>
                    <a:p>
                      <a:pPr algn="ctr"/>
                      <a:r>
                        <a:rPr lang="nl-NL" sz="1400" dirty="0">
                          <a:latin typeface="+mj-lt"/>
                        </a:rPr>
                        <a:t>15</a:t>
                      </a:r>
                    </a:p>
                  </a:txBody>
                  <a:tcPr/>
                </a:tc>
                <a:tc>
                  <a:txBody>
                    <a:bodyPr/>
                    <a:lstStyle/>
                    <a:p>
                      <a:r>
                        <a:rPr lang="nl-NL" sz="1400" dirty="0">
                          <a:latin typeface="+mj-lt"/>
                        </a:rPr>
                        <a:t>Investeringen</a:t>
                      </a:r>
                    </a:p>
                  </a:txBody>
                  <a:tcPr/>
                </a:tc>
                <a:tc>
                  <a:txBody>
                    <a:bodyPr/>
                    <a:lstStyle/>
                    <a:p>
                      <a:endParaRPr lang="nl-NL" sz="1400" dirty="0">
                        <a:latin typeface="+mj-lt"/>
                      </a:endParaRPr>
                    </a:p>
                  </a:txBody>
                  <a:tcPr/>
                </a:tc>
                <a:tc>
                  <a:txBody>
                    <a:bodyPr/>
                    <a:lstStyle/>
                    <a:p>
                      <a:pPr algn="ctr"/>
                      <a:r>
                        <a:rPr lang="nl-NL" sz="1400" dirty="0">
                          <a:latin typeface="+mj-lt"/>
                        </a:rPr>
                        <a:t>Nee</a:t>
                      </a:r>
                    </a:p>
                  </a:txBody>
                  <a:tcPr/>
                </a:tc>
                <a:tc>
                  <a:txBody>
                    <a:bodyPr/>
                    <a:lstStyle/>
                    <a:p>
                      <a:pPr algn="ctr"/>
                      <a:endParaRPr lang="nl-NL" sz="1400" dirty="0">
                        <a:latin typeface="+mj-lt"/>
                      </a:endParaRPr>
                    </a:p>
                  </a:txBody>
                  <a:tcPr/>
                </a:tc>
                <a:tc>
                  <a:txBody>
                    <a:bodyPr/>
                    <a:lstStyle/>
                    <a:p>
                      <a:endParaRPr lang="nl-NL" sz="1400" dirty="0">
                        <a:latin typeface="+mj-lt"/>
                      </a:endParaRPr>
                    </a:p>
                  </a:txBody>
                  <a:tcPr/>
                </a:tc>
                <a:tc>
                  <a:txBody>
                    <a:bodyPr/>
                    <a:lstStyle/>
                    <a:p>
                      <a:endParaRPr lang="nl-NL" sz="1400" dirty="0">
                        <a:latin typeface="+mj-lt"/>
                      </a:endParaRPr>
                    </a:p>
                  </a:txBody>
                  <a:tcPr/>
                </a:tc>
                <a:tc>
                  <a:txBody>
                    <a:bodyPr/>
                    <a:lstStyle/>
                    <a:p>
                      <a:endParaRPr lang="nl-NL" sz="1400" dirty="0">
                        <a:latin typeface="+mj-lt"/>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5297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a:t>Inleiding analyse scope 3 emissies</a:t>
            </a:r>
          </a:p>
        </p:txBody>
      </p:sp>
      <p:sp>
        <p:nvSpPr>
          <p:cNvPr id="5" name="Tijdelijke aanduiding voor tekst 4"/>
          <p:cNvSpPr>
            <a:spLocks noGrp="1"/>
          </p:cNvSpPr>
          <p:nvPr>
            <p:ph type="body" sz="quarter" idx="10"/>
          </p:nvPr>
        </p:nvSpPr>
        <p:spPr>
          <a:xfrm>
            <a:off x="527656" y="1052737"/>
            <a:ext cx="11143038" cy="5148072"/>
          </a:xfrm>
        </p:spPr>
        <p:txBody>
          <a:bodyPr>
            <a:normAutofit/>
          </a:bodyPr>
          <a:lstStyle/>
          <a:p>
            <a:pPr lvl="3"/>
            <a:r>
              <a:rPr lang="nl-NL" dirty="0"/>
              <a:t>Vanuit de CO2-Prestatieladder is vereist dat Dura Vermeer de meest materiële scope 3 emissies kwalitatief in kaart brengt, hiertoe is deze rapportage opgesteld.</a:t>
            </a:r>
          </a:p>
          <a:p>
            <a:pPr lvl="4"/>
            <a:r>
              <a:rPr lang="nl-NL" dirty="0"/>
              <a:t>Scope 3 emissies</a:t>
            </a:r>
          </a:p>
          <a:p>
            <a:pPr lvl="5"/>
            <a:r>
              <a:rPr lang="nl-NL" dirty="0"/>
              <a:t>Of overige indirecte emissies, zijn emissies die ontstaan als gevolg van de activiteiten van Dura Vermeer maar die voortkomen uit bronnen die geen eigendom van Dura Vermeer zijn noch beheerd worden door Dura Vermeer.</a:t>
            </a:r>
          </a:p>
          <a:p>
            <a:pPr lvl="5"/>
            <a:r>
              <a:rPr lang="nl-NL" dirty="0"/>
              <a:t>In deze analyse zijn de meest relevante emissies geïdentificeerd en de relatieve omvang kwalitatief bepaald aan de hand van de, voor Dura Vermeer, relevante Product Markt Combinaties (</a:t>
            </a:r>
            <a:r>
              <a:rPr lang="nl-NL" dirty="0" err="1"/>
              <a:t>PMC’s</a:t>
            </a:r>
            <a:r>
              <a:rPr lang="nl-NL" dirty="0"/>
              <a:t>).</a:t>
            </a:r>
          </a:p>
          <a:p>
            <a:pPr lvl="5"/>
            <a:r>
              <a:rPr lang="nl-NL" dirty="0"/>
              <a:t>Op basis van de kwalitatieve rangorde wordt een actuele kwantitatieve inschatting vastgesteld van de materiële scope 3 emissies.</a:t>
            </a:r>
          </a:p>
          <a:p>
            <a:pPr lvl="5"/>
            <a:endParaRPr lang="nl-NL" dirty="0"/>
          </a:p>
          <a:p>
            <a:pPr lvl="4"/>
            <a:r>
              <a:rPr lang="nl-NL" dirty="0"/>
              <a:t>Doel analyse</a:t>
            </a:r>
          </a:p>
          <a:p>
            <a:pPr lvl="5"/>
            <a:r>
              <a:rPr lang="nl-NL" dirty="0"/>
              <a:t>Op basis van de indicaties voor de relatieve omvang, vaststellen rangorde van de meest materiële/ relevante scope 3 emissiebronnen die samen de grootste bijdrage leveren aan de totale scope 3 emissie van Dura Vermeer en tegelijkertijd beïnvloedbaar zijn door Dura Vermeer.</a:t>
            </a:r>
          </a:p>
          <a:p>
            <a:pPr lvl="5"/>
            <a:r>
              <a:rPr lang="nl-NL" dirty="0"/>
              <a:t>Uit de vastgestelde rangorde worden de onderwerpen voor ketenanalyses geselecteerd en vervolgens opgesteld.</a:t>
            </a:r>
          </a:p>
          <a:p>
            <a:pPr lvl="5"/>
            <a:r>
              <a:rPr lang="nl-NL" dirty="0"/>
              <a:t>Vaststellen van mogelijkheden en strategieën om de materiële scope 3 emissie te beïnvloeden en reductiedoelstellingen te realiseren.</a:t>
            </a:r>
          </a:p>
          <a:p>
            <a:pPr marL="355697" lvl="5" indent="0">
              <a:buNone/>
            </a:pPr>
            <a:endParaRPr lang="nl-NL" dirty="0"/>
          </a:p>
          <a:p>
            <a:pPr lvl="5"/>
            <a:endParaRPr lang="nl-NL" dirty="0"/>
          </a:p>
        </p:txBody>
      </p:sp>
    </p:spTree>
    <p:extLst>
      <p:ext uri="{BB962C8B-B14F-4D97-AF65-F5344CB8AC3E}">
        <p14:creationId xmlns:p14="http://schemas.microsoft.com/office/powerpoint/2010/main" val="57236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504641" y="368160"/>
            <a:ext cx="10275053" cy="1524669"/>
          </a:xfrm>
        </p:spPr>
        <p:txBody>
          <a:bodyPr/>
          <a:lstStyle/>
          <a:p>
            <a:r>
              <a:rPr lang="nl-NL" dirty="0"/>
              <a:t>Bedrijfsopbrengsten versus CO2 emissie</a:t>
            </a:r>
          </a:p>
        </p:txBody>
      </p:sp>
      <p:sp>
        <p:nvSpPr>
          <p:cNvPr id="5" name="Tijdelijke aanduiding voor tekst 4"/>
          <p:cNvSpPr>
            <a:spLocks noGrp="1"/>
          </p:cNvSpPr>
          <p:nvPr>
            <p:ph type="body" sz="quarter" idx="10"/>
          </p:nvPr>
        </p:nvSpPr>
        <p:spPr>
          <a:xfrm>
            <a:off x="554559" y="1484784"/>
            <a:ext cx="5616624" cy="4824536"/>
          </a:xfrm>
        </p:spPr>
        <p:txBody>
          <a:bodyPr>
            <a:normAutofit fontScale="92500" lnSpcReduction="10000"/>
          </a:bodyPr>
          <a:lstStyle/>
          <a:p>
            <a:pPr lvl="3"/>
            <a:r>
              <a:rPr lang="nl-NL" dirty="0"/>
              <a:t>Dura Vermeer</a:t>
            </a:r>
          </a:p>
          <a:p>
            <a:pPr lvl="4"/>
            <a:r>
              <a:rPr lang="nl-NL" dirty="0"/>
              <a:t>Bedrijfsomzet in miljoenen euro’s</a:t>
            </a:r>
          </a:p>
          <a:p>
            <a:pPr lvl="4"/>
            <a:r>
              <a:rPr lang="nl-NL" dirty="0"/>
              <a:t>Bron; DV Jaarverslag 2021</a:t>
            </a:r>
          </a:p>
          <a:p>
            <a:pPr lvl="4"/>
            <a:endParaRPr lang="nl-NL" dirty="0"/>
          </a:p>
          <a:p>
            <a:pPr marL="0" lvl="4" indent="0">
              <a:buNone/>
            </a:pPr>
            <a:r>
              <a:rPr lang="nl-NL" dirty="0"/>
              <a:t>Dura Vermeer is een landelijk opererend</a:t>
            </a:r>
          </a:p>
          <a:p>
            <a:pPr marL="0" lvl="4" indent="0">
              <a:buNone/>
            </a:pPr>
            <a:r>
              <a:rPr lang="nl-NL" dirty="0"/>
              <a:t>bouwconcern, actief in de marksegmenten:</a:t>
            </a:r>
          </a:p>
          <a:p>
            <a:pPr lvl="5"/>
            <a:r>
              <a:rPr lang="nl-NL" dirty="0"/>
              <a:t>Woningbouw;</a:t>
            </a:r>
          </a:p>
          <a:p>
            <a:pPr lvl="5"/>
            <a:r>
              <a:rPr lang="nl-NL" dirty="0"/>
              <a:t>Utiliteitsbouw;</a:t>
            </a:r>
          </a:p>
          <a:p>
            <a:pPr lvl="5"/>
            <a:r>
              <a:rPr lang="nl-NL" dirty="0"/>
              <a:t>Industriebouw;</a:t>
            </a:r>
          </a:p>
          <a:p>
            <a:pPr lvl="5"/>
            <a:r>
              <a:rPr lang="nl-NL" dirty="0"/>
              <a:t>Wegenbouw;</a:t>
            </a:r>
          </a:p>
          <a:p>
            <a:pPr lvl="5"/>
            <a:r>
              <a:rPr lang="nl-NL" dirty="0"/>
              <a:t>Beton- en waterbouw;</a:t>
            </a:r>
          </a:p>
          <a:p>
            <a:pPr lvl="5"/>
            <a:r>
              <a:rPr lang="nl-NL" dirty="0"/>
              <a:t>Spoorbouw ;</a:t>
            </a:r>
          </a:p>
          <a:p>
            <a:pPr lvl="5"/>
            <a:r>
              <a:rPr lang="nl-NL" dirty="0"/>
              <a:t>Specialisme milieu;</a:t>
            </a:r>
          </a:p>
          <a:p>
            <a:pPr lvl="5"/>
            <a:r>
              <a:rPr lang="nl-NL" dirty="0"/>
              <a:t>Installatietechniek.</a:t>
            </a:r>
          </a:p>
          <a:p>
            <a:pPr lvl="4"/>
            <a:endParaRPr lang="nl-NL" dirty="0"/>
          </a:p>
          <a:p>
            <a:pPr lvl="4"/>
            <a:endParaRPr lang="nl-NL" dirty="0"/>
          </a:p>
          <a:p>
            <a:pPr lvl="4"/>
            <a:endParaRPr lang="nl-NL" dirty="0"/>
          </a:p>
          <a:p>
            <a:pPr lvl="4"/>
            <a:r>
              <a:rPr lang="nl-NL" dirty="0"/>
              <a:t>Rangorde </a:t>
            </a:r>
            <a:r>
              <a:rPr lang="nl-NL" dirty="0" err="1"/>
              <a:t>PMC’s</a:t>
            </a:r>
            <a:r>
              <a:rPr lang="nl-NL" dirty="0"/>
              <a:t>; Woningbouw (1), Infrastructuur  (2)</a:t>
            </a:r>
          </a:p>
          <a:p>
            <a:endParaRPr lang="nl-NL" dirty="0"/>
          </a:p>
          <a:p>
            <a:endParaRPr lang="nl-NL" dirty="0"/>
          </a:p>
        </p:txBody>
      </p:sp>
      <p:graphicFrame>
        <p:nvGraphicFramePr>
          <p:cNvPr id="13" name="Tijdelijke aanduiding voor tabel 6"/>
          <p:cNvGraphicFramePr>
            <a:graphicFrameLocks noGrp="1"/>
          </p:cNvGraphicFramePr>
          <p:nvPr>
            <p:ph type="tbl" sz="quarter" idx="12"/>
            <p:extLst>
              <p:ext uri="{D42A27DB-BD31-4B8C-83A1-F6EECF244321}">
                <p14:modId xmlns:p14="http://schemas.microsoft.com/office/powerpoint/2010/main" val="1240535251"/>
              </p:ext>
            </p:extLst>
          </p:nvPr>
        </p:nvGraphicFramePr>
        <p:xfrm>
          <a:off x="4947047" y="1628800"/>
          <a:ext cx="6624736" cy="3980740"/>
        </p:xfrm>
        <a:graphic>
          <a:graphicData uri="http://schemas.openxmlformats.org/drawingml/2006/table">
            <a:tbl>
              <a:tblPr firstRow="1" bandRow="1">
                <a:tableStyleId>{5C22544A-7EE6-4342-B048-85BDC9FD1C3A}</a:tableStyleId>
              </a:tblPr>
              <a:tblGrid>
                <a:gridCol w="1379790">
                  <a:extLst>
                    <a:ext uri="{9D8B030D-6E8A-4147-A177-3AD203B41FA5}">
                      <a16:colId xmlns:a16="http://schemas.microsoft.com/office/drawing/2014/main" val="20000"/>
                    </a:ext>
                  </a:extLst>
                </a:gridCol>
                <a:gridCol w="632070">
                  <a:extLst>
                    <a:ext uri="{9D8B030D-6E8A-4147-A177-3AD203B41FA5}">
                      <a16:colId xmlns:a16="http://schemas.microsoft.com/office/drawing/2014/main" val="20001"/>
                    </a:ext>
                  </a:extLst>
                </a:gridCol>
                <a:gridCol w="868460">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tblGrid>
              <a:tr h="766585">
                <a:tc>
                  <a:txBody>
                    <a:bodyPr/>
                    <a:lstStyle/>
                    <a:p>
                      <a:pPr algn="ctr"/>
                      <a:r>
                        <a:rPr lang="nl-NL" sz="1800" noProof="0" dirty="0">
                          <a:solidFill>
                            <a:schemeClr val="tx2"/>
                          </a:solidFill>
                          <a:latin typeface="Arial Black" panose="020B0A04020102020204" pitchFamily="34" charset="0"/>
                          <a:cs typeface="Arial" panose="020B0604020202020204" pitchFamily="34" charset="0"/>
                        </a:rPr>
                        <a:t>Producten en markten</a:t>
                      </a:r>
                    </a:p>
                  </a:txBody>
                  <a:tcPr marL="0" marR="0" anchor="ctr">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800" noProof="0" dirty="0">
                          <a:solidFill>
                            <a:schemeClr val="tx2"/>
                          </a:solidFill>
                          <a:latin typeface="Arial Black" panose="020B0A04020102020204" pitchFamily="34" charset="0"/>
                          <a:cs typeface="Arial" panose="020B0604020202020204" pitchFamily="34" charset="0"/>
                        </a:rPr>
                        <a:t>2020</a:t>
                      </a:r>
                    </a:p>
                  </a:txBody>
                  <a:tcPr marL="0" marR="0" anchor="ctr">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800" noProof="0" dirty="0">
                          <a:solidFill>
                            <a:schemeClr val="tx2"/>
                          </a:solidFill>
                          <a:latin typeface="Arial Black" panose="020B0A04020102020204" pitchFamily="34" charset="0"/>
                          <a:cs typeface="Arial" panose="020B0604020202020204" pitchFamily="34" charset="0"/>
                        </a:rPr>
                        <a:t>2021</a:t>
                      </a:r>
                    </a:p>
                  </a:txBody>
                  <a:tcPr marL="0" marR="0" anchor="ctr">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2"/>
                          </a:solidFill>
                          <a:latin typeface="Arial Black" panose="020B0A04020102020204" pitchFamily="34" charset="0"/>
                          <a:cs typeface="Arial" panose="020B0604020202020204" pitchFamily="34" charset="0"/>
                        </a:rPr>
                        <a:t>Sector Relatief</a:t>
                      </a:r>
                      <a:r>
                        <a:rPr lang="nl-NL" sz="1400" baseline="0" noProof="0" dirty="0">
                          <a:solidFill>
                            <a:schemeClr val="tx2"/>
                          </a:solidFill>
                          <a:latin typeface="Arial Black" panose="020B0A04020102020204" pitchFamily="34" charset="0"/>
                          <a:cs typeface="Arial" panose="020B0604020202020204" pitchFamily="34" charset="0"/>
                        </a:rPr>
                        <a:t> belang </a:t>
                      </a:r>
                      <a:endParaRPr lang="nl-NL" sz="1400" noProof="0" dirty="0">
                        <a:solidFill>
                          <a:schemeClr val="tx2"/>
                        </a:solidFill>
                        <a:latin typeface="Arial Black" panose="020B0A04020102020204" pitchFamily="34" charset="0"/>
                        <a:cs typeface="Arial" panose="020B0604020202020204" pitchFamily="34" charset="0"/>
                      </a:endParaRPr>
                    </a:p>
                  </a:txBody>
                  <a:tcPr marL="0" marR="0" anchor="ctr">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2"/>
                          </a:solidFill>
                          <a:latin typeface="Arial Black" panose="020B0A04020102020204" pitchFamily="34" charset="0"/>
                          <a:cs typeface="Arial" panose="020B0604020202020204" pitchFamily="34" charset="0"/>
                        </a:rPr>
                        <a:t>Activiteiten</a:t>
                      </a:r>
                    </a:p>
                    <a:p>
                      <a:pPr algn="ctr"/>
                      <a:r>
                        <a:rPr lang="nl-NL" sz="1400" noProof="0" dirty="0">
                          <a:solidFill>
                            <a:schemeClr val="tx2"/>
                          </a:solidFill>
                          <a:latin typeface="Arial Black" panose="020B0A04020102020204" pitchFamily="34" charset="0"/>
                          <a:cs typeface="Arial" panose="020B0604020202020204" pitchFamily="34" charset="0"/>
                        </a:rPr>
                        <a:t>Relatief</a:t>
                      </a:r>
                      <a:r>
                        <a:rPr lang="nl-NL" sz="1400" baseline="0" noProof="0" dirty="0">
                          <a:solidFill>
                            <a:schemeClr val="tx2"/>
                          </a:solidFill>
                          <a:latin typeface="Arial Black" panose="020B0A04020102020204" pitchFamily="34" charset="0"/>
                          <a:cs typeface="Arial" panose="020B0604020202020204" pitchFamily="34" charset="0"/>
                        </a:rPr>
                        <a:t> belang</a:t>
                      </a:r>
                      <a:endParaRPr lang="nl-NL" sz="1400" noProof="0" dirty="0">
                        <a:solidFill>
                          <a:schemeClr val="tx2"/>
                        </a:solidFill>
                        <a:latin typeface="Arial Black" panose="020B0A04020102020204" pitchFamily="34" charset="0"/>
                        <a:cs typeface="Arial" panose="020B0604020202020204" pitchFamily="34" charset="0"/>
                      </a:endParaRPr>
                    </a:p>
                  </a:txBody>
                  <a:tcPr marL="0" marR="0" anchor="ctr">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2"/>
                          </a:solidFill>
                          <a:latin typeface="Arial Black" panose="020B0A04020102020204" pitchFamily="34" charset="0"/>
                          <a:cs typeface="Arial" panose="020B0604020202020204" pitchFamily="34" charset="0"/>
                        </a:rPr>
                        <a:t>Potentiele invloed</a:t>
                      </a:r>
                    </a:p>
                  </a:txBody>
                  <a:tcPr marL="0" marR="0" anchor="ctr">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66585">
                <a:tc>
                  <a:txBody>
                    <a:bodyPr/>
                    <a:lstStyle/>
                    <a:p>
                      <a:pPr algn="ctr"/>
                      <a:r>
                        <a:rPr lang="nl-NL" sz="1600" b="1" noProof="0" dirty="0">
                          <a:solidFill>
                            <a:schemeClr val="accent1"/>
                          </a:solidFill>
                          <a:latin typeface="Arial" panose="020B0604020202020204" pitchFamily="34" charset="0"/>
                          <a:cs typeface="Arial" panose="020B0604020202020204" pitchFamily="34" charset="0"/>
                        </a:rPr>
                        <a:t>Woningbouw</a:t>
                      </a:r>
                    </a:p>
                  </a:txBody>
                  <a:tcPr marL="0" marR="0" anchor="ctr">
                    <a:lnL w="12700" cmpd="sng">
                      <a:noFill/>
                    </a:lnL>
                    <a:lnR w="12700" cmpd="sng">
                      <a:noFill/>
                    </a:lnR>
                    <a:lnT w="190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600" noProof="0" dirty="0">
                          <a:solidFill>
                            <a:schemeClr val="tx1"/>
                          </a:solidFill>
                          <a:latin typeface="Arial" panose="020B0604020202020204" pitchFamily="34" charset="0"/>
                          <a:cs typeface="Arial" panose="020B0604020202020204" pitchFamily="34" charset="0"/>
                        </a:rPr>
                        <a:t>480</a:t>
                      </a:r>
                    </a:p>
                  </a:txBody>
                  <a:tcPr marL="0" marR="0" anchor="ctr">
                    <a:lnL w="12700" cmpd="sng">
                      <a:noFill/>
                    </a:lnL>
                    <a:lnR w="12700" cmpd="sng">
                      <a:noFill/>
                    </a:lnR>
                    <a:lnT w="190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600" noProof="0" dirty="0">
                          <a:solidFill>
                            <a:schemeClr val="tx1"/>
                          </a:solidFill>
                          <a:latin typeface="Arial" panose="020B0604020202020204" pitchFamily="34" charset="0"/>
                          <a:cs typeface="Arial" panose="020B0604020202020204" pitchFamily="34" charset="0"/>
                        </a:rPr>
                        <a:t>726</a:t>
                      </a:r>
                    </a:p>
                  </a:txBody>
                  <a:tcPr marL="0" marR="0" anchor="ctr">
                    <a:lnL w="12700" cmpd="sng">
                      <a:noFill/>
                    </a:lnL>
                    <a:lnR w="12700" cmpd="sng">
                      <a:noFill/>
                    </a:lnR>
                    <a:lnT w="190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600" noProof="0" dirty="0">
                          <a:solidFill>
                            <a:schemeClr val="tx1"/>
                          </a:solidFill>
                          <a:latin typeface="Arial" panose="020B0604020202020204" pitchFamily="34" charset="0"/>
                          <a:cs typeface="Arial" panose="020B0604020202020204" pitchFamily="34" charset="0"/>
                        </a:rPr>
                        <a:t>Groot</a:t>
                      </a:r>
                    </a:p>
                  </a:txBody>
                  <a:tcPr marL="0" marR="0" anchor="ctr">
                    <a:lnL w="12700" cmpd="sng">
                      <a:noFill/>
                    </a:lnL>
                    <a:lnR w="12700" cmpd="sng">
                      <a:noFill/>
                    </a:lnR>
                    <a:lnT w="190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600" noProof="0" dirty="0">
                          <a:solidFill>
                            <a:schemeClr val="tx1"/>
                          </a:solidFill>
                          <a:latin typeface="Arial" panose="020B0604020202020204" pitchFamily="34" charset="0"/>
                          <a:cs typeface="Arial" panose="020B0604020202020204" pitchFamily="34" charset="0"/>
                        </a:rPr>
                        <a:t>Middelgroot</a:t>
                      </a:r>
                    </a:p>
                  </a:txBody>
                  <a:tcPr marL="0" marR="0" anchor="ctr">
                    <a:lnL w="12700" cmpd="sng">
                      <a:noFill/>
                    </a:lnL>
                    <a:lnR w="12700" cmpd="sng">
                      <a:noFill/>
                    </a:lnR>
                    <a:lnT w="190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600" noProof="0" dirty="0">
                          <a:solidFill>
                            <a:schemeClr val="tx1"/>
                          </a:solidFill>
                          <a:latin typeface="Arial" panose="020B0604020202020204" pitchFamily="34" charset="0"/>
                          <a:cs typeface="Arial" panose="020B0604020202020204" pitchFamily="34" charset="0"/>
                        </a:rPr>
                        <a:t>Klein</a:t>
                      </a:r>
                    </a:p>
                  </a:txBody>
                  <a:tcPr marL="0" marR="0" anchor="ctr">
                    <a:lnL w="12700" cmpd="sng">
                      <a:noFill/>
                    </a:lnL>
                    <a:lnR w="12700" cmpd="sng">
                      <a:noFill/>
                    </a:lnR>
                    <a:lnT w="190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66585">
                <a:tc>
                  <a:txBody>
                    <a:bodyPr/>
                    <a:lstStyle/>
                    <a:p>
                      <a:pPr algn="ctr"/>
                      <a:r>
                        <a:rPr lang="nl-NL" sz="1600" b="1" noProof="0" dirty="0">
                          <a:solidFill>
                            <a:schemeClr val="accent1"/>
                          </a:solidFill>
                          <a:latin typeface="Arial" panose="020B0604020202020204" pitchFamily="34" charset="0"/>
                          <a:cs typeface="Arial" panose="020B0604020202020204" pitchFamily="34" charset="0"/>
                        </a:rPr>
                        <a:t>Utiliteitsbouw</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600" noProof="0" dirty="0">
                          <a:solidFill>
                            <a:schemeClr val="tx1"/>
                          </a:solidFill>
                          <a:latin typeface="Arial" panose="020B0604020202020204" pitchFamily="34" charset="0"/>
                          <a:cs typeface="Arial" panose="020B0604020202020204" pitchFamily="34" charset="0"/>
                        </a:rPr>
                        <a:t>330</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600" noProof="0" dirty="0">
                          <a:solidFill>
                            <a:schemeClr val="tx1"/>
                          </a:solidFill>
                          <a:latin typeface="Arial" panose="020B0604020202020204" pitchFamily="34" charset="0"/>
                          <a:cs typeface="Arial" panose="020B0604020202020204" pitchFamily="34" charset="0"/>
                        </a:rPr>
                        <a:t>220</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600" noProof="0" dirty="0">
                          <a:solidFill>
                            <a:schemeClr val="tx1"/>
                          </a:solidFill>
                          <a:latin typeface="Arial" panose="020B0604020202020204" pitchFamily="34" charset="0"/>
                          <a:cs typeface="Arial" panose="020B0604020202020204" pitchFamily="34" charset="0"/>
                        </a:rPr>
                        <a:t>Groot</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600" noProof="0" dirty="0">
                          <a:solidFill>
                            <a:schemeClr val="tx1"/>
                          </a:solidFill>
                          <a:latin typeface="Arial" panose="020B0604020202020204" pitchFamily="34" charset="0"/>
                          <a:cs typeface="Arial" panose="020B0604020202020204" pitchFamily="34" charset="0"/>
                        </a:rPr>
                        <a:t>Middelgroot</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600" noProof="0" dirty="0">
                          <a:solidFill>
                            <a:schemeClr val="tx1"/>
                          </a:solidFill>
                          <a:latin typeface="Arial" panose="020B0604020202020204" pitchFamily="34" charset="0"/>
                          <a:cs typeface="Arial" panose="020B0604020202020204" pitchFamily="34" charset="0"/>
                        </a:rPr>
                        <a:t>Klein</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766585">
                <a:tc>
                  <a:txBody>
                    <a:bodyPr/>
                    <a:lstStyle/>
                    <a:p>
                      <a:pPr algn="ctr"/>
                      <a:r>
                        <a:rPr lang="nl-NL" sz="1600" b="1" noProof="0" dirty="0">
                          <a:solidFill>
                            <a:schemeClr val="accent1"/>
                          </a:solidFill>
                          <a:latin typeface="Arial" panose="020B0604020202020204" pitchFamily="34" charset="0"/>
                          <a:cs typeface="Arial" panose="020B0604020202020204" pitchFamily="34" charset="0"/>
                        </a:rPr>
                        <a:t>Infrastructuur </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600" noProof="0" dirty="0">
                          <a:solidFill>
                            <a:schemeClr val="tx1"/>
                          </a:solidFill>
                          <a:latin typeface="Arial" panose="020B0604020202020204" pitchFamily="34" charset="0"/>
                          <a:cs typeface="Arial" panose="020B0604020202020204" pitchFamily="34" charset="0"/>
                        </a:rPr>
                        <a:t>626</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600" noProof="0" dirty="0">
                          <a:solidFill>
                            <a:schemeClr val="tx1"/>
                          </a:solidFill>
                          <a:latin typeface="Arial" panose="020B0604020202020204" pitchFamily="34" charset="0"/>
                          <a:cs typeface="Arial" panose="020B0604020202020204" pitchFamily="34" charset="0"/>
                        </a:rPr>
                        <a:t>663</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600" noProof="0" dirty="0">
                          <a:solidFill>
                            <a:schemeClr val="tx1"/>
                          </a:solidFill>
                          <a:latin typeface="Arial" panose="020B0604020202020204" pitchFamily="34" charset="0"/>
                          <a:cs typeface="Arial" panose="020B0604020202020204" pitchFamily="34" charset="0"/>
                        </a:rPr>
                        <a:t>Groot</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600" noProof="0" dirty="0">
                          <a:solidFill>
                            <a:schemeClr val="tx1"/>
                          </a:solidFill>
                          <a:latin typeface="Arial" panose="020B0604020202020204" pitchFamily="34" charset="0"/>
                          <a:cs typeface="Arial" panose="020B0604020202020204" pitchFamily="34" charset="0"/>
                        </a:rPr>
                        <a:t>Groot</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600" noProof="0" dirty="0">
                          <a:solidFill>
                            <a:schemeClr val="tx1"/>
                          </a:solidFill>
                          <a:latin typeface="Arial" panose="020B0604020202020204" pitchFamily="34" charset="0"/>
                          <a:cs typeface="Arial" panose="020B0604020202020204" pitchFamily="34" charset="0"/>
                        </a:rPr>
                        <a:t>Middelgroot</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766585">
                <a:tc>
                  <a:txBody>
                    <a:bodyPr/>
                    <a:lstStyle/>
                    <a:p>
                      <a:pPr algn="ctr"/>
                      <a:r>
                        <a:rPr lang="nl-NL" sz="1600" b="1" baseline="0" noProof="0" dirty="0">
                          <a:solidFill>
                            <a:schemeClr val="accent1"/>
                          </a:solidFill>
                          <a:latin typeface="Arial" panose="020B0604020202020204" pitchFamily="34" charset="0"/>
                          <a:cs typeface="Arial" panose="020B0604020202020204" pitchFamily="34" charset="0"/>
                        </a:rPr>
                        <a:t>Overige </a:t>
                      </a:r>
                      <a:endParaRPr lang="nl-NL" sz="1600" b="1" noProof="0" dirty="0">
                        <a:solidFill>
                          <a:schemeClr val="accent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600" noProof="0" dirty="0">
                          <a:solidFill>
                            <a:schemeClr val="tx1"/>
                          </a:solidFill>
                          <a:latin typeface="Arial" panose="020B0604020202020204" pitchFamily="34" charset="0"/>
                          <a:cs typeface="Arial" panose="020B0604020202020204" pitchFamily="34" charset="0"/>
                        </a:rPr>
                        <a:t>1</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600" noProof="0" dirty="0">
                          <a:solidFill>
                            <a:schemeClr val="tx1"/>
                          </a:solidFill>
                          <a:latin typeface="Arial" panose="020B0604020202020204" pitchFamily="34" charset="0"/>
                          <a:cs typeface="Arial" panose="020B0604020202020204" pitchFamily="34" charset="0"/>
                        </a:rPr>
                        <a:t>2</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600" noProof="0" dirty="0">
                          <a:solidFill>
                            <a:schemeClr val="tx1"/>
                          </a:solidFill>
                          <a:latin typeface="Arial" panose="020B0604020202020204" pitchFamily="34" charset="0"/>
                          <a:cs typeface="Arial" panose="020B0604020202020204" pitchFamily="34" charset="0"/>
                        </a:rPr>
                        <a:t>Klein </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600" noProof="0" dirty="0">
                          <a:solidFill>
                            <a:schemeClr val="tx1"/>
                          </a:solidFill>
                          <a:latin typeface="Arial" panose="020B0604020202020204" pitchFamily="34" charset="0"/>
                          <a:cs typeface="Arial" panose="020B0604020202020204" pitchFamily="34" charset="0"/>
                        </a:rPr>
                        <a:t>Te verwaarlozen</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600" noProof="0" dirty="0">
                          <a:solidFill>
                            <a:schemeClr val="tx1"/>
                          </a:solidFill>
                          <a:latin typeface="Arial" panose="020B0604020202020204" pitchFamily="34" charset="0"/>
                          <a:cs typeface="Arial" panose="020B0604020202020204" pitchFamily="34" charset="0"/>
                        </a:rPr>
                        <a:t>Klein</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1837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504641" y="368161"/>
            <a:ext cx="11040598" cy="756584"/>
          </a:xfrm>
        </p:spPr>
        <p:txBody>
          <a:bodyPr/>
          <a:lstStyle/>
          <a:p>
            <a:r>
              <a:rPr lang="nl-NL" dirty="0"/>
              <a:t>Top-10 Scope 3 emissies Dura Vermeer 2021</a:t>
            </a:r>
          </a:p>
        </p:txBody>
      </p:sp>
      <p:graphicFrame>
        <p:nvGraphicFramePr>
          <p:cNvPr id="11" name="Tijdelijke aanduiding voor tabel 6"/>
          <p:cNvGraphicFramePr>
            <a:graphicFrameLocks noGrp="1"/>
          </p:cNvGraphicFramePr>
          <p:nvPr>
            <p:ph type="tbl" sz="quarter" idx="12"/>
            <p:extLst>
              <p:ext uri="{D42A27DB-BD31-4B8C-83A1-F6EECF244321}">
                <p14:modId xmlns:p14="http://schemas.microsoft.com/office/powerpoint/2010/main" val="1249090798"/>
              </p:ext>
            </p:extLst>
          </p:nvPr>
        </p:nvGraphicFramePr>
        <p:xfrm>
          <a:off x="653111" y="971508"/>
          <a:ext cx="10558632" cy="4808466"/>
        </p:xfrm>
        <a:graphic>
          <a:graphicData uri="http://schemas.openxmlformats.org/drawingml/2006/table">
            <a:tbl>
              <a:tblPr firstRow="1" bandRow="1">
                <a:tableStyleId>{5C22544A-7EE6-4342-B048-85BDC9FD1C3A}</a:tableStyleId>
              </a:tblPr>
              <a:tblGrid>
                <a:gridCol w="1557413">
                  <a:extLst>
                    <a:ext uri="{9D8B030D-6E8A-4147-A177-3AD203B41FA5}">
                      <a16:colId xmlns:a16="http://schemas.microsoft.com/office/drawing/2014/main" val="20000"/>
                    </a:ext>
                  </a:extLst>
                </a:gridCol>
                <a:gridCol w="1367612">
                  <a:extLst>
                    <a:ext uri="{9D8B030D-6E8A-4147-A177-3AD203B41FA5}">
                      <a16:colId xmlns:a16="http://schemas.microsoft.com/office/drawing/2014/main" val="20001"/>
                    </a:ext>
                  </a:extLst>
                </a:gridCol>
                <a:gridCol w="1212817">
                  <a:extLst>
                    <a:ext uri="{9D8B030D-6E8A-4147-A177-3AD203B41FA5}">
                      <a16:colId xmlns:a16="http://schemas.microsoft.com/office/drawing/2014/main" val="20002"/>
                    </a:ext>
                  </a:extLst>
                </a:gridCol>
                <a:gridCol w="1569526">
                  <a:extLst>
                    <a:ext uri="{9D8B030D-6E8A-4147-A177-3AD203B41FA5}">
                      <a16:colId xmlns:a16="http://schemas.microsoft.com/office/drawing/2014/main" val="20003"/>
                    </a:ext>
                  </a:extLst>
                </a:gridCol>
                <a:gridCol w="1997579">
                  <a:extLst>
                    <a:ext uri="{9D8B030D-6E8A-4147-A177-3AD203B41FA5}">
                      <a16:colId xmlns:a16="http://schemas.microsoft.com/office/drawing/2014/main" val="20004"/>
                    </a:ext>
                  </a:extLst>
                </a:gridCol>
                <a:gridCol w="1783553">
                  <a:extLst>
                    <a:ext uri="{9D8B030D-6E8A-4147-A177-3AD203B41FA5}">
                      <a16:colId xmlns:a16="http://schemas.microsoft.com/office/drawing/2014/main" val="20005"/>
                    </a:ext>
                  </a:extLst>
                </a:gridCol>
                <a:gridCol w="1070132">
                  <a:extLst>
                    <a:ext uri="{9D8B030D-6E8A-4147-A177-3AD203B41FA5}">
                      <a16:colId xmlns:a16="http://schemas.microsoft.com/office/drawing/2014/main" val="20006"/>
                    </a:ext>
                  </a:extLst>
                </a:gridCol>
              </a:tblGrid>
              <a:tr h="511030">
                <a:tc>
                  <a:txBody>
                    <a:bodyPr/>
                    <a:lstStyle/>
                    <a:p>
                      <a:pPr algn="ctr"/>
                      <a:r>
                        <a:rPr lang="nl-NL" sz="1600" noProof="0" dirty="0">
                          <a:solidFill>
                            <a:schemeClr val="tx2"/>
                          </a:solidFill>
                        </a:rPr>
                        <a:t>Scope 3 </a:t>
                      </a:r>
                    </a:p>
                    <a:p>
                      <a:pPr algn="ctr"/>
                      <a:r>
                        <a:rPr lang="nl-NL" sz="1600" noProof="0" dirty="0">
                          <a:solidFill>
                            <a:schemeClr val="tx2"/>
                          </a:solidFill>
                        </a:rPr>
                        <a:t>emissies</a:t>
                      </a:r>
                    </a:p>
                  </a:txBody>
                  <a:tcPr marL="0" marR="0" anchor="ctr">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600" noProof="0" dirty="0">
                          <a:solidFill>
                            <a:schemeClr val="tx2"/>
                          </a:solidFill>
                        </a:rPr>
                        <a:t>Omzet in </a:t>
                      </a:r>
                    </a:p>
                    <a:p>
                      <a:pPr algn="ctr"/>
                      <a:r>
                        <a:rPr lang="nl-NL" sz="1600" noProof="0" dirty="0">
                          <a:solidFill>
                            <a:schemeClr val="tx2"/>
                          </a:solidFill>
                        </a:rPr>
                        <a:t>miljoen euro</a:t>
                      </a:r>
                    </a:p>
                  </a:txBody>
                  <a:tcPr marL="0" marR="0" anchor="ctr">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600" noProof="0" dirty="0">
                          <a:solidFill>
                            <a:schemeClr val="tx2"/>
                          </a:solidFill>
                        </a:rPr>
                        <a:t>Bouwketen activiteit</a:t>
                      </a:r>
                    </a:p>
                  </a:txBody>
                  <a:tcPr marL="0" marR="0" anchor="ctr">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600" noProof="0" dirty="0">
                          <a:solidFill>
                            <a:schemeClr val="tx2"/>
                          </a:solidFill>
                        </a:rPr>
                        <a:t>Project</a:t>
                      </a:r>
                    </a:p>
                    <a:p>
                      <a:pPr algn="ctr"/>
                      <a:r>
                        <a:rPr lang="nl-NL" sz="1600" noProof="0" dirty="0">
                          <a:solidFill>
                            <a:schemeClr val="tx2"/>
                          </a:solidFill>
                        </a:rPr>
                        <a:t>gerelateerd</a:t>
                      </a:r>
                    </a:p>
                  </a:txBody>
                  <a:tcPr marL="0" marR="0" anchor="ctr">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600" noProof="0" dirty="0">
                          <a:solidFill>
                            <a:schemeClr val="tx2"/>
                          </a:solidFill>
                        </a:rPr>
                        <a:t>Omvang in CO2 in</a:t>
                      </a:r>
                    </a:p>
                    <a:p>
                      <a:pPr algn="ctr"/>
                      <a:r>
                        <a:rPr lang="nl-NL" sz="1600" noProof="0" dirty="0">
                          <a:solidFill>
                            <a:schemeClr val="tx2"/>
                          </a:solidFill>
                        </a:rPr>
                        <a:t>Miljoen kg (factor)</a:t>
                      </a:r>
                    </a:p>
                  </a:txBody>
                  <a:tcPr marL="0" marR="0" anchor="ctr">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600" noProof="0" dirty="0">
                          <a:solidFill>
                            <a:schemeClr val="tx2"/>
                          </a:solidFill>
                        </a:rPr>
                        <a:t>Beïnvloedbaar</a:t>
                      </a:r>
                    </a:p>
                    <a:p>
                      <a:pPr algn="ctr"/>
                      <a:r>
                        <a:rPr lang="nl-NL" sz="1600" noProof="0" dirty="0">
                          <a:solidFill>
                            <a:schemeClr val="tx2"/>
                          </a:solidFill>
                        </a:rPr>
                        <a:t>(ja, matig, nee)</a:t>
                      </a:r>
                    </a:p>
                  </a:txBody>
                  <a:tcPr marL="0" marR="0" anchor="ctr">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600" noProof="0" dirty="0">
                          <a:solidFill>
                            <a:schemeClr val="tx2"/>
                          </a:solidFill>
                        </a:rPr>
                        <a:t>Ranking</a:t>
                      </a:r>
                    </a:p>
                  </a:txBody>
                  <a:tcPr marL="0" marR="0" anchor="ctr">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18816">
                <a:tc>
                  <a:txBody>
                    <a:bodyPr/>
                    <a:lstStyle/>
                    <a:p>
                      <a:pPr algn="ctr"/>
                      <a:r>
                        <a:rPr lang="nl-NL" sz="1400" b="1" noProof="0" dirty="0">
                          <a:solidFill>
                            <a:schemeClr val="tx1"/>
                          </a:solidFill>
                        </a:rPr>
                        <a:t>Installaties</a:t>
                      </a:r>
                    </a:p>
                  </a:txBody>
                  <a:tcPr marL="0" marR="0" anchor="ctr">
                    <a:lnL w="12700" cmpd="sng">
                      <a:noFill/>
                    </a:lnL>
                    <a:lnR w="12700" cmpd="sng">
                      <a:noFill/>
                    </a:lnR>
                    <a:lnT w="190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b="1" noProof="0" dirty="0">
                          <a:solidFill>
                            <a:schemeClr val="tx1"/>
                          </a:solidFill>
                        </a:rPr>
                        <a:t>103,5</a:t>
                      </a:r>
                    </a:p>
                  </a:txBody>
                  <a:tcPr marL="0" marR="0" anchor="ctr">
                    <a:lnL w="12700" cmpd="sng">
                      <a:noFill/>
                    </a:lnL>
                    <a:lnR w="12700" cmpd="sng">
                      <a:noFill/>
                    </a:lnR>
                    <a:lnT w="190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Ja</a:t>
                      </a:r>
                    </a:p>
                  </a:txBody>
                  <a:tcPr marL="0" marR="0" anchor="ctr">
                    <a:lnL w="12700" cmpd="sng">
                      <a:noFill/>
                    </a:lnL>
                    <a:lnR w="12700" cmpd="sng">
                      <a:noFill/>
                    </a:lnR>
                    <a:lnT w="190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ja</a:t>
                      </a:r>
                    </a:p>
                  </a:txBody>
                  <a:tcPr marL="0" marR="0" anchor="ctr">
                    <a:lnL w="12700" cmpd="sng">
                      <a:noFill/>
                    </a:lnL>
                    <a:lnR w="12700" cmpd="sng">
                      <a:noFill/>
                    </a:lnR>
                    <a:lnT w="190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54,8 (0,53)</a:t>
                      </a:r>
                    </a:p>
                  </a:txBody>
                  <a:tcPr marL="0" marR="0" anchor="ctr">
                    <a:lnL w="12700" cmpd="sng">
                      <a:noFill/>
                    </a:lnL>
                    <a:lnR w="12700" cmpd="sng">
                      <a:noFill/>
                    </a:lnR>
                    <a:lnT w="190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Matig/ nee</a:t>
                      </a:r>
                    </a:p>
                  </a:txBody>
                  <a:tcPr marL="0" marR="0" anchor="ctr">
                    <a:lnL w="12700" cmpd="sng">
                      <a:noFill/>
                    </a:lnL>
                    <a:lnR w="12700" cmpd="sng">
                      <a:noFill/>
                    </a:lnR>
                    <a:lnT w="190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nl-NL" sz="1400" noProof="0" dirty="0">
                        <a:solidFill>
                          <a:schemeClr val="tx1"/>
                        </a:solidFill>
                      </a:endParaRPr>
                    </a:p>
                  </a:txBody>
                  <a:tcPr marL="0" marR="0" anchor="ctr">
                    <a:lnL w="12700" cmpd="sng">
                      <a:noFill/>
                    </a:lnL>
                    <a:lnR w="12700" cmpd="sng">
                      <a:noFill/>
                    </a:lnR>
                    <a:lnT w="1905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57238">
                <a:tc>
                  <a:txBody>
                    <a:bodyPr/>
                    <a:lstStyle/>
                    <a:p>
                      <a:pPr algn="ctr"/>
                      <a:r>
                        <a:rPr lang="nl-NL" sz="1400" b="1" noProof="0" dirty="0">
                          <a:solidFill>
                            <a:schemeClr val="tx1"/>
                          </a:solidFill>
                        </a:rPr>
                        <a:t>Beton </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b="1" noProof="0" dirty="0">
                          <a:solidFill>
                            <a:schemeClr val="tx1"/>
                          </a:solidFill>
                        </a:rPr>
                        <a:t>114,5</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Ja</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Ja</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105 (0,92)</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Ja</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1</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7742944"/>
                  </a:ext>
                </a:extLst>
              </a:tr>
              <a:tr h="374602">
                <a:tc>
                  <a:txBody>
                    <a:bodyPr/>
                    <a:lstStyle/>
                    <a:p>
                      <a:pPr algn="ctr"/>
                      <a:r>
                        <a:rPr lang="nl-NL" sz="1400" b="1" noProof="0" dirty="0">
                          <a:solidFill>
                            <a:schemeClr val="tx1"/>
                          </a:solidFill>
                        </a:rPr>
                        <a:t>Logistiek</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b="1" noProof="0" dirty="0">
                          <a:solidFill>
                            <a:schemeClr val="tx1"/>
                          </a:solidFill>
                        </a:rPr>
                        <a:t>45,6</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Ja</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ja</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56,6 (1,24)</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Ja</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2</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5161166"/>
                  </a:ext>
                </a:extLst>
              </a:tr>
              <a:tr h="374602">
                <a:tc>
                  <a:txBody>
                    <a:bodyPr/>
                    <a:lstStyle/>
                    <a:p>
                      <a:pPr algn="ctr"/>
                      <a:r>
                        <a:rPr lang="nl-NL" sz="1400" b="1" noProof="0" dirty="0">
                          <a:solidFill>
                            <a:schemeClr val="tx1"/>
                          </a:solidFill>
                        </a:rPr>
                        <a:t>Grondwerk</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b="1" noProof="0" dirty="0">
                          <a:solidFill>
                            <a:schemeClr val="tx1"/>
                          </a:solidFill>
                        </a:rPr>
                        <a:t>77,7</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Ja</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ja</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63 (0,81)</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Matig</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nl-NL" sz="1400" noProof="0" dirty="0">
                        <a:solidFill>
                          <a:schemeClr val="tx1"/>
                        </a:solidFill>
                      </a:endParaRP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57238">
                <a:tc>
                  <a:txBody>
                    <a:bodyPr/>
                    <a:lstStyle/>
                    <a:p>
                      <a:pPr algn="ctr"/>
                      <a:r>
                        <a:rPr lang="nl-NL" sz="1400" b="1" noProof="0" dirty="0">
                          <a:solidFill>
                            <a:schemeClr val="tx1"/>
                          </a:solidFill>
                        </a:rPr>
                        <a:t>Kozijnen/hout</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b="1" noProof="0" dirty="0">
                          <a:solidFill>
                            <a:schemeClr val="tx1"/>
                          </a:solidFill>
                        </a:rPr>
                        <a:t>31,2</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Ja</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Ja</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21,2 (0,68)</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Matig</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nl-NL" sz="1400" noProof="0" dirty="0">
                        <a:solidFill>
                          <a:schemeClr val="tx1"/>
                        </a:solidFill>
                      </a:endParaRP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21087">
                <a:tc>
                  <a:txBody>
                    <a:bodyPr/>
                    <a:lstStyle/>
                    <a:p>
                      <a:pPr algn="ctr"/>
                      <a:r>
                        <a:rPr lang="nl-NL" sz="1400" b="1" noProof="0" dirty="0">
                          <a:solidFill>
                            <a:schemeClr val="tx1"/>
                          </a:solidFill>
                        </a:rPr>
                        <a:t>Staalconstructies </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b="1" noProof="0" dirty="0">
                          <a:solidFill>
                            <a:schemeClr val="tx1"/>
                          </a:solidFill>
                        </a:rPr>
                        <a:t>48,6</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Ja</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Ja</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44,3 ( 0,91)</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Matig/ nee</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nl-NL" sz="1400" noProof="0" dirty="0">
                        <a:solidFill>
                          <a:schemeClr val="tx1"/>
                        </a:solidFill>
                      </a:endParaRP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57238">
                <a:tc>
                  <a:txBody>
                    <a:bodyPr/>
                    <a:lstStyle/>
                    <a:p>
                      <a:pPr algn="ctr"/>
                      <a:r>
                        <a:rPr lang="nl-NL" sz="1400" b="1" noProof="0" dirty="0">
                          <a:solidFill>
                            <a:schemeClr val="tx1"/>
                          </a:solidFill>
                        </a:rPr>
                        <a:t>Asfalt productie/ verwerking</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b="1" noProof="0" dirty="0">
                          <a:solidFill>
                            <a:schemeClr val="tx1"/>
                          </a:solidFill>
                        </a:rPr>
                        <a:t>18</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Ja</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Ja</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22,1 (1,23)</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Ja</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3</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21087">
                <a:tc>
                  <a:txBody>
                    <a:bodyPr/>
                    <a:lstStyle/>
                    <a:p>
                      <a:pPr algn="ctr"/>
                      <a:r>
                        <a:rPr lang="nl-NL" sz="1400" b="1" noProof="0" dirty="0">
                          <a:solidFill>
                            <a:schemeClr val="tx1"/>
                          </a:solidFill>
                        </a:rPr>
                        <a:t>Inhuur</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b="1" noProof="0" dirty="0">
                          <a:solidFill>
                            <a:schemeClr val="tx1"/>
                          </a:solidFill>
                        </a:rPr>
                        <a:t>28,6</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Ja</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Ja</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12 (0,42)</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Matig</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nl-NL" sz="1400" noProof="0" dirty="0">
                        <a:solidFill>
                          <a:schemeClr val="tx1"/>
                        </a:solidFill>
                      </a:endParaRP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74602">
                <a:tc>
                  <a:txBody>
                    <a:bodyPr/>
                    <a:lstStyle/>
                    <a:p>
                      <a:pPr algn="ctr"/>
                      <a:r>
                        <a:rPr lang="nl-NL" sz="1400" b="1" noProof="0" dirty="0">
                          <a:solidFill>
                            <a:schemeClr val="tx1"/>
                          </a:solidFill>
                        </a:rPr>
                        <a:t>Loodgieter</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b="1" noProof="0" dirty="0">
                          <a:solidFill>
                            <a:schemeClr val="tx1"/>
                          </a:solidFill>
                        </a:rPr>
                        <a:t>27,4</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Ja</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Ja</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11,5 (0,42)</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Matig</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nl-NL" sz="1400" noProof="0" dirty="0">
                        <a:solidFill>
                          <a:schemeClr val="tx1"/>
                        </a:solidFill>
                      </a:endParaRP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55957">
                <a:tc>
                  <a:txBody>
                    <a:bodyPr/>
                    <a:lstStyle/>
                    <a:p>
                      <a:pPr algn="ctr"/>
                      <a:r>
                        <a:rPr lang="nl-NL" sz="1400" b="1" noProof="0" dirty="0">
                          <a:solidFill>
                            <a:schemeClr val="tx1"/>
                          </a:solidFill>
                        </a:rPr>
                        <a:t>Metselwerk</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b="1" noProof="0" dirty="0">
                          <a:solidFill>
                            <a:schemeClr val="tx1"/>
                          </a:solidFill>
                        </a:rPr>
                        <a:t>14,4</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Ja</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Ja</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6,0 (0,42)</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Matig</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nl-NL" sz="1400" noProof="0" dirty="0">
                        <a:solidFill>
                          <a:schemeClr val="tx1"/>
                        </a:solidFill>
                      </a:endParaRP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55957">
                <a:tc>
                  <a:txBody>
                    <a:bodyPr/>
                    <a:lstStyle/>
                    <a:p>
                      <a:pPr algn="ctr"/>
                      <a:r>
                        <a:rPr lang="nl-NL" sz="1400" b="1" noProof="0" dirty="0">
                          <a:solidFill>
                            <a:schemeClr val="tx1"/>
                          </a:solidFill>
                        </a:rPr>
                        <a:t>Totaal:</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b="1" noProof="0" dirty="0">
                          <a:solidFill>
                            <a:schemeClr val="tx1"/>
                          </a:solidFill>
                        </a:rPr>
                        <a:t>509,5</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nl-NL" sz="1400" noProof="0" dirty="0">
                        <a:solidFill>
                          <a:schemeClr val="tx1"/>
                        </a:solidFill>
                      </a:endParaRP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nl-NL" sz="1400" noProof="0" dirty="0">
                        <a:solidFill>
                          <a:schemeClr val="tx1"/>
                        </a:solidFill>
                      </a:endParaRP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noProof="0" dirty="0">
                          <a:solidFill>
                            <a:schemeClr val="tx1"/>
                          </a:solidFill>
                        </a:rPr>
                        <a:t>396,9</a:t>
                      </a: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nl-NL" sz="1400" noProof="0" dirty="0">
                        <a:solidFill>
                          <a:schemeClr val="tx1"/>
                        </a:solidFill>
                      </a:endParaRP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nl-NL" sz="1400" noProof="0" dirty="0">
                        <a:solidFill>
                          <a:schemeClr val="tx1"/>
                        </a:solidFill>
                      </a:endParaRPr>
                    </a:p>
                  </a:txBody>
                  <a:tcPr marL="0" marR="0" anchor="ctr">
                    <a:lnL w="12700" cmpd="sng">
                      <a:noFill/>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9403078"/>
                  </a:ext>
                </a:extLst>
              </a:tr>
            </a:tbl>
          </a:graphicData>
        </a:graphic>
      </p:graphicFrame>
    </p:spTree>
    <p:extLst>
      <p:ext uri="{BB962C8B-B14F-4D97-AF65-F5344CB8AC3E}">
        <p14:creationId xmlns:p14="http://schemas.microsoft.com/office/powerpoint/2010/main" val="171267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a:t>Toelichting Top-10</a:t>
            </a:r>
          </a:p>
        </p:txBody>
      </p:sp>
      <p:sp>
        <p:nvSpPr>
          <p:cNvPr id="5" name="Tijdelijke aanduiding voor tekst 4"/>
          <p:cNvSpPr>
            <a:spLocks noGrp="1"/>
          </p:cNvSpPr>
          <p:nvPr>
            <p:ph type="body" sz="quarter" idx="10"/>
          </p:nvPr>
        </p:nvSpPr>
        <p:spPr>
          <a:xfrm>
            <a:off x="527656" y="1340768"/>
            <a:ext cx="11143038" cy="4860040"/>
          </a:xfrm>
        </p:spPr>
        <p:txBody>
          <a:bodyPr vert="horz" lIns="121954" tIns="60977" rIns="121954" bIns="60977" rtlCol="0" anchor="t">
            <a:normAutofit fontScale="92500" lnSpcReduction="20000"/>
          </a:bodyPr>
          <a:lstStyle/>
          <a:p>
            <a:pPr marL="355600" lvl="4" indent="-355600"/>
            <a:r>
              <a:rPr lang="nl-NL" dirty="0"/>
              <a:t>Scope 3 analyse is uitgewerkt in de bijlage. Voor de Scope 3 berekening is gebruik gemaakt van de Dura Vermeer inkoop overzichten van de Divisies Bouw en Vastgoed en de Divisie Infra. </a:t>
            </a:r>
          </a:p>
          <a:p>
            <a:pPr marL="355600" lvl="4" indent="-355600"/>
            <a:endParaRPr lang="nl-NL" dirty="0">
              <a:cs typeface="Arial" panose="020B0604020202020204" pitchFamily="34" charset="0"/>
            </a:endParaRPr>
          </a:p>
          <a:p>
            <a:pPr marL="355600" lvl="4" indent="-355600"/>
            <a:r>
              <a:rPr lang="nl-NL" dirty="0"/>
              <a:t>Omzet (euro’s) ingekochte goederen en transport, is aan de hand van de DEFRA 2012 conversiefactoren omgerekend naar de CO2-emissie. </a:t>
            </a:r>
          </a:p>
          <a:p>
            <a:pPr marL="355600" lvl="4" indent="-355600"/>
            <a:endParaRPr lang="nl-NL" dirty="0">
              <a:cs typeface="Arial" panose="020B0604020202020204" pitchFamily="34" charset="0"/>
            </a:endParaRPr>
          </a:p>
          <a:p>
            <a:pPr marL="355600" lvl="4" indent="-355600"/>
            <a:r>
              <a:rPr lang="nl-NL" dirty="0">
                <a:cs typeface="Arial" panose="020B0604020202020204" pitchFamily="34" charset="0"/>
              </a:rPr>
              <a:t>Door de sterk gestegen materiaalprijzen is de CO2 Scope 3 2021, berekend op basis van het inkoopvolume, niet vergelijkbaar met de berekende CO2 Scope 3 2020. Daarnaast wordt in de berekening met DEFRA conversiefactoren geen rekening gehouden met circulaire producten, die in de CO2-keten een lagere CO2-emissie hebben. Nu het hergebruik meer ingang vind, geeft het gebruik van de DEFRA factoren geen juist beeld meer voor de bereikte CO2-reductie.</a:t>
            </a:r>
          </a:p>
          <a:p>
            <a:pPr marL="355600" lvl="4" indent="-355600"/>
            <a:endParaRPr lang="nl-NL" dirty="0">
              <a:cs typeface="Arial" panose="020B0604020202020204" pitchFamily="34" charset="0"/>
            </a:endParaRPr>
          </a:p>
          <a:p>
            <a:pPr marL="355600" lvl="4" indent="-355600"/>
            <a:r>
              <a:rPr lang="nl-NL" dirty="0">
                <a:cs typeface="Arial" panose="020B0604020202020204" pitchFamily="34" charset="0"/>
              </a:rPr>
              <a:t>In 2021 is door Divisie Infra het CO2-reductiepercentage  berekend voor de uitgevoerde projecten aan de hand van het (huidig) getal CO2/€1000 ten opzichte van de nulmeting in 2018. In 2022 wordt de CO2-berekening voor de uitvoeringsprojecten nader uitgewerkt en wordt de toepassing voor de Divisie Bouw en Vastgoed en de Divisie Techniek nader onderzocht.</a:t>
            </a:r>
          </a:p>
          <a:p>
            <a:pPr marL="355600" lvl="4" indent="-355600"/>
            <a:endParaRPr lang="nl-NL" dirty="0">
              <a:cs typeface="Arial" panose="020B0604020202020204" pitchFamily="34" charset="0"/>
            </a:endParaRPr>
          </a:p>
          <a:p>
            <a:pPr marL="355600" lvl="4" indent="-355600"/>
            <a:r>
              <a:rPr lang="nl-NL" dirty="0"/>
              <a:t>Voor asfalt is uitgegaan van een gemiddelde asfaltprijs van 50 euro/ton en een gemiddelde CO2-emissie van 61,4 kg/ton (betreft winning grondstoffen, transport naar centrale en productie asfalt), dit geeft een omrekenfactor van 1,23.</a:t>
            </a:r>
          </a:p>
          <a:p>
            <a:pPr marL="355600" lvl="4" indent="-355600"/>
            <a:endParaRPr lang="nl-NL" dirty="0">
              <a:cs typeface="Arial" panose="020B0604020202020204" pitchFamily="34" charset="0"/>
            </a:endParaRPr>
          </a:p>
          <a:p>
            <a:pPr marL="355600" lvl="4" indent="-355600"/>
            <a:r>
              <a:rPr lang="nl-NL" dirty="0">
                <a:latin typeface="Arial"/>
                <a:cs typeface="Arial"/>
              </a:rPr>
              <a:t>Asfalt is voor Dura Vermeer tevens een belangrijke CO2-scope 1 component (ca. 30 %), wat meeweegt in de aanpak van het vervolgtraject.</a:t>
            </a:r>
          </a:p>
          <a:p>
            <a:pPr marL="355600" lvl="4" indent="-355600"/>
            <a:endParaRPr lang="nl-NL" dirty="0">
              <a:cs typeface="Arial"/>
            </a:endParaRPr>
          </a:p>
        </p:txBody>
      </p:sp>
    </p:spTree>
    <p:extLst>
      <p:ext uri="{BB962C8B-B14F-4D97-AF65-F5344CB8AC3E}">
        <p14:creationId xmlns:p14="http://schemas.microsoft.com/office/powerpoint/2010/main" val="242912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Autofit/>
          </a:bodyPr>
          <a:lstStyle/>
          <a:p>
            <a:pPr lvl="0"/>
            <a:r>
              <a:rPr lang="nl-NL" sz="2400" dirty="0"/>
              <a:t>Reductie CO2-uitstoot projecten Divisie Infra</a:t>
            </a:r>
          </a:p>
        </p:txBody>
      </p:sp>
      <p:sp>
        <p:nvSpPr>
          <p:cNvPr id="5" name="Tijdelijke aanduiding voor tekst 4"/>
          <p:cNvSpPr>
            <a:spLocks noGrp="1"/>
          </p:cNvSpPr>
          <p:nvPr>
            <p:ph type="body" sz="quarter" idx="10"/>
          </p:nvPr>
        </p:nvSpPr>
        <p:spPr>
          <a:xfrm>
            <a:off x="527655" y="1052737"/>
            <a:ext cx="11476175" cy="5148072"/>
          </a:xfrm>
        </p:spPr>
        <p:txBody>
          <a:bodyPr>
            <a:normAutofit/>
          </a:bodyPr>
          <a:lstStyle/>
          <a:p>
            <a:pPr marL="0" lvl="4" indent="0">
              <a:buNone/>
            </a:pPr>
            <a:r>
              <a:rPr lang="nl-NL" dirty="0"/>
              <a:t>In 2021 (vooral Q3/Q4) zijn goede stappen gemaakt wat betreft het in kaart brengen van de CO2 impact binnen de verschillende Divisie Infra werkmaatschappijen. Dit zit hem met name in het grote aantal detailberekeningen dat is opgesteld.</a:t>
            </a:r>
          </a:p>
          <a:p>
            <a:pPr lvl="4"/>
            <a:endParaRPr lang="nl-NL" dirty="0"/>
          </a:p>
          <a:p>
            <a:pPr lvl="4"/>
            <a:endParaRPr lang="nl-NL" dirty="0"/>
          </a:p>
          <a:p>
            <a:pPr lvl="4"/>
            <a:endParaRPr lang="nl-NL" dirty="0"/>
          </a:p>
          <a:p>
            <a:pPr lvl="4"/>
            <a:endParaRPr lang="nl-NL" dirty="0"/>
          </a:p>
          <a:p>
            <a:pPr lvl="4"/>
            <a:endParaRPr lang="nl-NL" dirty="0"/>
          </a:p>
          <a:p>
            <a:pPr lvl="4"/>
            <a:endParaRPr lang="nl-NL" dirty="0"/>
          </a:p>
          <a:p>
            <a:pPr lvl="4"/>
            <a:endParaRPr lang="nl-NL" dirty="0"/>
          </a:p>
          <a:p>
            <a:pPr lvl="4"/>
            <a:endParaRPr lang="nl-NL" dirty="0"/>
          </a:p>
          <a:p>
            <a:pPr lvl="4"/>
            <a:endParaRPr lang="nl-NL" dirty="0"/>
          </a:p>
          <a:p>
            <a:pPr lvl="4"/>
            <a:endParaRPr lang="nl-NL" dirty="0"/>
          </a:p>
          <a:p>
            <a:pPr lvl="4"/>
            <a:endParaRPr lang="nl-NL" dirty="0"/>
          </a:p>
          <a:p>
            <a:pPr lvl="4"/>
            <a:endParaRPr lang="nl-NL" dirty="0"/>
          </a:p>
          <a:p>
            <a:pPr marL="0" lvl="4" indent="0">
              <a:buNone/>
            </a:pPr>
            <a:r>
              <a:rPr lang="nl-NL" dirty="0"/>
              <a:t>De CO2 uitstoot bij de Divisie Infra projecten is in 2021 gedaald met 25,6% t.o.v. 2018. Hiertoe zijn o.a. hoeveelheden met 10% gereduceerd en is voor 50% van het transport 100% biodiesel toegepast. Ook de inzet van elektrisch materieel heeft bijgedragen aan de daling van de CO2-emissie. </a:t>
            </a:r>
          </a:p>
          <a:p>
            <a:pPr marL="0" lvl="4" indent="0">
              <a:buNone/>
            </a:pPr>
            <a:endParaRPr lang="nl-NL" dirty="0"/>
          </a:p>
        </p:txBody>
      </p:sp>
      <p:pic>
        <p:nvPicPr>
          <p:cNvPr id="2" name="Afbeelding 1">
            <a:extLst>
              <a:ext uri="{FF2B5EF4-FFF2-40B4-BE49-F238E27FC236}">
                <a16:creationId xmlns:a16="http://schemas.microsoft.com/office/drawing/2014/main" id="{9D4E4461-CA1E-40D5-88ED-D52DFA732ECB}"/>
              </a:ext>
            </a:extLst>
          </p:cNvPr>
          <p:cNvPicPr>
            <a:picLocks noChangeAspect="1"/>
          </p:cNvPicPr>
          <p:nvPr/>
        </p:nvPicPr>
        <p:blipFill>
          <a:blip r:embed="rId2"/>
          <a:stretch>
            <a:fillRect/>
          </a:stretch>
        </p:blipFill>
        <p:spPr>
          <a:xfrm>
            <a:off x="2210743" y="1700808"/>
            <a:ext cx="7344816" cy="3238812"/>
          </a:xfrm>
          <a:prstGeom prst="rect">
            <a:avLst/>
          </a:prstGeom>
        </p:spPr>
      </p:pic>
    </p:spTree>
    <p:extLst>
      <p:ext uri="{BB962C8B-B14F-4D97-AF65-F5344CB8AC3E}">
        <p14:creationId xmlns:p14="http://schemas.microsoft.com/office/powerpoint/2010/main" val="42612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45F18E-A9A6-4E55-B9E4-F8473606BE28}"/>
              </a:ext>
            </a:extLst>
          </p:cNvPr>
          <p:cNvSpPr>
            <a:spLocks noGrp="1"/>
          </p:cNvSpPr>
          <p:nvPr>
            <p:ph type="ctrTitle"/>
          </p:nvPr>
        </p:nvSpPr>
        <p:spPr/>
        <p:txBody>
          <a:bodyPr/>
          <a:lstStyle/>
          <a:p>
            <a:r>
              <a:rPr lang="nl-NL" dirty="0">
                <a:solidFill>
                  <a:schemeClr val="tx1"/>
                </a:solidFill>
              </a:rPr>
              <a:t>Business Travel</a:t>
            </a:r>
          </a:p>
        </p:txBody>
      </p:sp>
      <p:sp>
        <p:nvSpPr>
          <p:cNvPr id="3" name="Tijdelijke aanduiding voor tekst 2">
            <a:extLst>
              <a:ext uri="{FF2B5EF4-FFF2-40B4-BE49-F238E27FC236}">
                <a16:creationId xmlns:a16="http://schemas.microsoft.com/office/drawing/2014/main" id="{C322AD99-59C3-409B-9890-1D3DBA9E9491}"/>
              </a:ext>
            </a:extLst>
          </p:cNvPr>
          <p:cNvSpPr>
            <a:spLocks noGrp="1"/>
          </p:cNvSpPr>
          <p:nvPr>
            <p:ph type="body" sz="quarter" idx="10"/>
          </p:nvPr>
        </p:nvSpPr>
        <p:spPr/>
        <p:txBody>
          <a:bodyPr/>
          <a:lstStyle/>
          <a:p>
            <a:r>
              <a:rPr lang="nl-NL" dirty="0"/>
              <a:t>Business </a:t>
            </a:r>
            <a:r>
              <a:rPr lang="nl-NL" dirty="0" err="1"/>
              <a:t>travel</a:t>
            </a:r>
            <a:r>
              <a:rPr lang="nl-NL" dirty="0"/>
              <a:t> is ‘business air </a:t>
            </a:r>
            <a:r>
              <a:rPr lang="nl-NL" dirty="0" err="1"/>
              <a:t>travel</a:t>
            </a:r>
            <a:r>
              <a:rPr lang="nl-NL" dirty="0"/>
              <a:t>’, ‘personal </a:t>
            </a:r>
            <a:r>
              <a:rPr lang="nl-NL" dirty="0" err="1"/>
              <a:t>cars</a:t>
            </a:r>
            <a:r>
              <a:rPr lang="nl-NL" dirty="0"/>
              <a:t> </a:t>
            </a:r>
            <a:r>
              <a:rPr lang="nl-NL" dirty="0" err="1"/>
              <a:t>for</a:t>
            </a:r>
            <a:r>
              <a:rPr lang="nl-NL" dirty="0"/>
              <a:t> business </a:t>
            </a:r>
            <a:r>
              <a:rPr lang="nl-NL" dirty="0" err="1"/>
              <a:t>travel</a:t>
            </a:r>
            <a:r>
              <a:rPr lang="nl-NL" dirty="0"/>
              <a:t>’ en ‘business </a:t>
            </a:r>
            <a:r>
              <a:rPr lang="nl-NL" dirty="0" err="1"/>
              <a:t>travel</a:t>
            </a:r>
            <a:r>
              <a:rPr lang="nl-NL" dirty="0"/>
              <a:t> via public transport’ en is conform het GHG protocol een scope 3 emissie categorie.</a:t>
            </a:r>
          </a:p>
          <a:p>
            <a:pPr marL="0" indent="0">
              <a:buNone/>
            </a:pPr>
            <a:endParaRPr lang="nl-NL" dirty="0"/>
          </a:p>
          <a:p>
            <a:pPr marL="0" indent="0">
              <a:buNone/>
            </a:pPr>
            <a:r>
              <a:rPr lang="nl-NL" dirty="0"/>
              <a:t>Dura Vermeer Business Travel 2021</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dirty="0"/>
              <a:t>Totale Dura Vermeer Business Travel CO2 emissie bedraagt voor 2021; 137 ton</a:t>
            </a:r>
          </a:p>
          <a:p>
            <a:pPr marL="0" indent="0">
              <a:buNone/>
            </a:pPr>
            <a:endParaRPr lang="nl-NL" dirty="0"/>
          </a:p>
          <a:p>
            <a:pPr marL="0" indent="0">
              <a:buNone/>
            </a:pPr>
            <a:endParaRPr lang="nl-NL" dirty="0"/>
          </a:p>
        </p:txBody>
      </p:sp>
      <p:graphicFrame>
        <p:nvGraphicFramePr>
          <p:cNvPr id="4" name="Tabel 4">
            <a:extLst>
              <a:ext uri="{FF2B5EF4-FFF2-40B4-BE49-F238E27FC236}">
                <a16:creationId xmlns:a16="http://schemas.microsoft.com/office/drawing/2014/main" id="{7A6F9E81-9951-49DD-B322-ED69C399AC69}"/>
              </a:ext>
            </a:extLst>
          </p:cNvPr>
          <p:cNvGraphicFramePr>
            <a:graphicFrameLocks noGrp="1"/>
          </p:cNvGraphicFramePr>
          <p:nvPr>
            <p:extLst>
              <p:ext uri="{D42A27DB-BD31-4B8C-83A1-F6EECF244321}">
                <p14:modId xmlns:p14="http://schemas.microsoft.com/office/powerpoint/2010/main" val="1219605811"/>
              </p:ext>
            </p:extLst>
          </p:nvPr>
        </p:nvGraphicFramePr>
        <p:xfrm>
          <a:off x="1634679" y="2708920"/>
          <a:ext cx="8026557" cy="2286000"/>
        </p:xfrm>
        <a:graphic>
          <a:graphicData uri="http://schemas.openxmlformats.org/drawingml/2006/table">
            <a:tbl>
              <a:tblPr firstRow="1" bandRow="1">
                <a:tableStyleId>{F5AB1C69-6EDB-4FF4-983F-18BD219EF322}</a:tableStyleId>
              </a:tblPr>
              <a:tblGrid>
                <a:gridCol w="3960440">
                  <a:extLst>
                    <a:ext uri="{9D8B030D-6E8A-4147-A177-3AD203B41FA5}">
                      <a16:colId xmlns:a16="http://schemas.microsoft.com/office/drawing/2014/main" val="3815084720"/>
                    </a:ext>
                  </a:extLst>
                </a:gridCol>
                <a:gridCol w="4066117">
                  <a:extLst>
                    <a:ext uri="{9D8B030D-6E8A-4147-A177-3AD203B41FA5}">
                      <a16:colId xmlns:a16="http://schemas.microsoft.com/office/drawing/2014/main" val="4080823616"/>
                    </a:ext>
                  </a:extLst>
                </a:gridCol>
              </a:tblGrid>
              <a:tr h="370840">
                <a:tc>
                  <a:txBody>
                    <a:bodyPr/>
                    <a:lstStyle/>
                    <a:p>
                      <a:pPr algn="ctr"/>
                      <a:r>
                        <a:rPr lang="nl-NL" dirty="0">
                          <a:solidFill>
                            <a:schemeClr val="tx1"/>
                          </a:solidFill>
                        </a:rPr>
                        <a:t>Business </a:t>
                      </a:r>
                      <a:r>
                        <a:rPr lang="nl-NL" dirty="0" err="1">
                          <a:solidFill>
                            <a:schemeClr val="tx1"/>
                          </a:solidFill>
                        </a:rPr>
                        <a:t>travel</a:t>
                      </a:r>
                      <a:endParaRPr lang="nl-NL" dirty="0">
                        <a:solidFill>
                          <a:schemeClr val="tx1"/>
                        </a:solidFill>
                      </a:endParaRPr>
                    </a:p>
                  </a:txBody>
                  <a:tcPr/>
                </a:tc>
                <a:tc>
                  <a:txBody>
                    <a:bodyPr/>
                    <a:lstStyle/>
                    <a:p>
                      <a:pPr algn="ctr"/>
                      <a:r>
                        <a:rPr lang="nl-NL" dirty="0">
                          <a:solidFill>
                            <a:schemeClr val="tx1"/>
                          </a:solidFill>
                        </a:rPr>
                        <a:t>CO2-emissie (ton) 2021</a:t>
                      </a:r>
                    </a:p>
                  </a:txBody>
                  <a:tcPr/>
                </a:tc>
                <a:extLst>
                  <a:ext uri="{0D108BD9-81ED-4DB2-BD59-A6C34878D82A}">
                    <a16:rowId xmlns:a16="http://schemas.microsoft.com/office/drawing/2014/main" val="1205332834"/>
                  </a:ext>
                </a:extLst>
              </a:tr>
              <a:tr h="370840">
                <a:tc>
                  <a:txBody>
                    <a:bodyPr/>
                    <a:lstStyle/>
                    <a:p>
                      <a:r>
                        <a:rPr lang="nl-NL" dirty="0"/>
                        <a:t>Zakelijke vliegreizen</a:t>
                      </a:r>
                    </a:p>
                  </a:txBody>
                  <a:tcPr/>
                </a:tc>
                <a:tc>
                  <a:txBody>
                    <a:bodyPr/>
                    <a:lstStyle/>
                    <a:p>
                      <a:pPr algn="ctr"/>
                      <a:r>
                        <a:rPr lang="nl-NL" dirty="0"/>
                        <a:t>0</a:t>
                      </a:r>
                    </a:p>
                  </a:txBody>
                  <a:tcPr/>
                </a:tc>
                <a:extLst>
                  <a:ext uri="{0D108BD9-81ED-4DB2-BD59-A6C34878D82A}">
                    <a16:rowId xmlns:a16="http://schemas.microsoft.com/office/drawing/2014/main" val="3671893071"/>
                  </a:ext>
                </a:extLst>
              </a:tr>
              <a:tr h="370840">
                <a:tc>
                  <a:txBody>
                    <a:bodyPr/>
                    <a:lstStyle/>
                    <a:p>
                      <a:r>
                        <a:rPr lang="nl-NL" dirty="0"/>
                        <a:t>Zakelijk gebruik privé auto</a:t>
                      </a:r>
                    </a:p>
                  </a:txBody>
                  <a:tcPr/>
                </a:tc>
                <a:tc>
                  <a:txBody>
                    <a:bodyPr/>
                    <a:lstStyle/>
                    <a:p>
                      <a:pPr algn="ctr"/>
                      <a:r>
                        <a:rPr lang="nl-NL" dirty="0"/>
                        <a:t>95</a:t>
                      </a:r>
                    </a:p>
                  </a:txBody>
                  <a:tcPr/>
                </a:tc>
                <a:extLst>
                  <a:ext uri="{0D108BD9-81ED-4DB2-BD59-A6C34878D82A}">
                    <a16:rowId xmlns:a16="http://schemas.microsoft.com/office/drawing/2014/main" val="1970738880"/>
                  </a:ext>
                </a:extLst>
              </a:tr>
              <a:tr h="370840">
                <a:tc>
                  <a:txBody>
                    <a:bodyPr/>
                    <a:lstStyle/>
                    <a:p>
                      <a:r>
                        <a:rPr lang="nl-NL" dirty="0"/>
                        <a:t>Vergoeding OV</a:t>
                      </a:r>
                    </a:p>
                  </a:txBody>
                  <a:tcPr/>
                </a:tc>
                <a:tc>
                  <a:txBody>
                    <a:bodyPr/>
                    <a:lstStyle/>
                    <a:p>
                      <a:pPr algn="ctr"/>
                      <a:r>
                        <a:rPr lang="nl-NL" dirty="0"/>
                        <a:t>42</a:t>
                      </a:r>
                    </a:p>
                  </a:txBody>
                  <a:tcPr/>
                </a:tc>
                <a:extLst>
                  <a:ext uri="{0D108BD9-81ED-4DB2-BD59-A6C34878D82A}">
                    <a16:rowId xmlns:a16="http://schemas.microsoft.com/office/drawing/2014/main" val="2228917938"/>
                  </a:ext>
                </a:extLst>
              </a:tr>
              <a:tr h="370840">
                <a:tc>
                  <a:txBody>
                    <a:bodyPr/>
                    <a:lstStyle/>
                    <a:p>
                      <a:r>
                        <a:rPr lang="nl-NL" dirty="0"/>
                        <a:t>NS Business Card</a:t>
                      </a:r>
                    </a:p>
                  </a:txBody>
                  <a:tcPr/>
                </a:tc>
                <a:tc>
                  <a:txBody>
                    <a:bodyPr/>
                    <a:lstStyle/>
                    <a:p>
                      <a:pPr algn="ctr"/>
                      <a:r>
                        <a:rPr lang="nl-NL" dirty="0"/>
                        <a:t>0,26</a:t>
                      </a:r>
                    </a:p>
                  </a:txBody>
                  <a:tcPr/>
                </a:tc>
                <a:extLst>
                  <a:ext uri="{0D108BD9-81ED-4DB2-BD59-A6C34878D82A}">
                    <a16:rowId xmlns:a16="http://schemas.microsoft.com/office/drawing/2014/main" val="1106344801"/>
                  </a:ext>
                </a:extLst>
              </a:tr>
            </a:tbl>
          </a:graphicData>
        </a:graphic>
      </p:graphicFrame>
    </p:spTree>
    <p:extLst>
      <p:ext uri="{BB962C8B-B14F-4D97-AF65-F5344CB8AC3E}">
        <p14:creationId xmlns:p14="http://schemas.microsoft.com/office/powerpoint/2010/main" val="252987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16DD2C7-7425-4100-9E73-459BADFAA932}"/>
              </a:ext>
            </a:extLst>
          </p:cNvPr>
          <p:cNvSpPr>
            <a:spLocks noGrp="1"/>
          </p:cNvSpPr>
          <p:nvPr>
            <p:ph type="ctrTitle"/>
          </p:nvPr>
        </p:nvSpPr>
        <p:spPr>
          <a:xfrm>
            <a:off x="504642" y="368160"/>
            <a:ext cx="5402412" cy="1524669"/>
          </a:xfrm>
        </p:spPr>
        <p:txBody>
          <a:bodyPr/>
          <a:lstStyle/>
          <a:p>
            <a:r>
              <a:rPr lang="nl-NL" dirty="0"/>
              <a:t>Toelichting item afval</a:t>
            </a:r>
          </a:p>
        </p:txBody>
      </p:sp>
      <p:sp>
        <p:nvSpPr>
          <p:cNvPr id="11" name="Text Placeholder 2">
            <a:extLst>
              <a:ext uri="{FF2B5EF4-FFF2-40B4-BE49-F238E27FC236}">
                <a16:creationId xmlns:a16="http://schemas.microsoft.com/office/drawing/2014/main" id="{D14E82D4-CDC0-46D3-8653-04C1D656F395}"/>
              </a:ext>
            </a:extLst>
          </p:cNvPr>
          <p:cNvSpPr>
            <a:spLocks noGrp="1"/>
          </p:cNvSpPr>
          <p:nvPr>
            <p:ph type="body" sz="quarter" idx="10"/>
          </p:nvPr>
        </p:nvSpPr>
        <p:spPr>
          <a:xfrm>
            <a:off x="527657" y="1306406"/>
            <a:ext cx="5379396" cy="4894402"/>
          </a:xfrm>
        </p:spPr>
        <p:txBody>
          <a:bodyPr>
            <a:normAutofit/>
          </a:bodyPr>
          <a:lstStyle/>
          <a:p>
            <a:r>
              <a:rPr lang="nl-NL" dirty="0"/>
              <a:t>In de uitvoeringsprojecten is de component afval veelal het afval van de opdrachtgever, wat door Dura Vermeer in opdracht wordt verwerkt, bijvoorbeeld;</a:t>
            </a:r>
          </a:p>
          <a:p>
            <a:pPr lvl="1"/>
            <a:r>
              <a:rPr lang="nl-NL" dirty="0"/>
              <a:t>Freesasfalt vrijgekomen bij het frezen van het oude weggedeelte;</a:t>
            </a:r>
          </a:p>
          <a:p>
            <a:pPr lvl="1"/>
            <a:r>
              <a:rPr lang="nl-NL" dirty="0"/>
              <a:t>Sloopafval van renovatiewerkzaamheden aan huizen/ kantoren.</a:t>
            </a:r>
          </a:p>
          <a:p>
            <a:r>
              <a:rPr lang="nl-NL" dirty="0"/>
              <a:t>In 2021 is 26,8 </a:t>
            </a:r>
            <a:r>
              <a:rPr lang="nl-NL" dirty="0" err="1"/>
              <a:t>kton</a:t>
            </a:r>
            <a:r>
              <a:rPr lang="nl-NL" dirty="0"/>
              <a:t> afval afgevoerd. Door de gescheiden afvalverwerking van </a:t>
            </a:r>
            <a:r>
              <a:rPr lang="nl-NL" dirty="0" err="1"/>
              <a:t>Renewi</a:t>
            </a:r>
            <a:r>
              <a:rPr lang="nl-NL" dirty="0"/>
              <a:t> is hiermee 4.656 </a:t>
            </a:r>
            <a:r>
              <a:rPr lang="nl-NL" dirty="0" err="1"/>
              <a:t>kton</a:t>
            </a:r>
            <a:r>
              <a:rPr lang="nl-NL" dirty="0"/>
              <a:t> CO2 emissie vermeden. </a:t>
            </a:r>
          </a:p>
          <a:p>
            <a:r>
              <a:rPr lang="nl-NL" dirty="0"/>
              <a:t>De component afval is sterk afhankelijk van de projecten in uitvoering/ opdracht, mede gezien het percentage restafval van 1%, is deze component verder niet uitgewerkt in de scope 3 analyse</a:t>
            </a:r>
          </a:p>
          <a:p>
            <a:r>
              <a:rPr lang="nl-NL" dirty="0"/>
              <a:t>Afvalvermindering en afvalscheiding middels hergebruik en circulariteit, is een overall Dura Vermeer MVO-doelstelling. </a:t>
            </a:r>
          </a:p>
          <a:p>
            <a:endParaRPr lang="en-US" dirty="0"/>
          </a:p>
        </p:txBody>
      </p:sp>
      <p:pic>
        <p:nvPicPr>
          <p:cNvPr id="5" name="Afbeelding 4">
            <a:extLst>
              <a:ext uri="{FF2B5EF4-FFF2-40B4-BE49-F238E27FC236}">
                <a16:creationId xmlns:a16="http://schemas.microsoft.com/office/drawing/2014/main" id="{F08CB610-9DE3-49D8-9207-A073A8FEE721}"/>
              </a:ext>
            </a:extLst>
          </p:cNvPr>
          <p:cNvPicPr>
            <a:picLocks noChangeAspect="1"/>
          </p:cNvPicPr>
          <p:nvPr/>
        </p:nvPicPr>
        <p:blipFill>
          <a:blip r:embed="rId2"/>
          <a:stretch>
            <a:fillRect/>
          </a:stretch>
        </p:blipFill>
        <p:spPr>
          <a:xfrm>
            <a:off x="5854402" y="1706450"/>
            <a:ext cx="6310899" cy="3251866"/>
          </a:xfrm>
          <a:prstGeom prst="rect">
            <a:avLst/>
          </a:prstGeom>
        </p:spPr>
      </p:pic>
    </p:spTree>
    <p:extLst>
      <p:ext uri="{BB962C8B-B14F-4D97-AF65-F5344CB8AC3E}">
        <p14:creationId xmlns:p14="http://schemas.microsoft.com/office/powerpoint/2010/main" val="6145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469099" y="980728"/>
            <a:ext cx="11260151" cy="5256584"/>
          </a:xfrm>
        </p:spPr>
        <p:txBody>
          <a:bodyPr>
            <a:normAutofit fontScale="92500" lnSpcReduction="20000"/>
          </a:bodyPr>
          <a:lstStyle/>
          <a:p>
            <a:pPr lvl="3"/>
            <a:r>
              <a:rPr lang="nl-NL" dirty="0"/>
              <a:t>Voor de top-3 emissiestromen zijn vervolgacties vastgesteld om de CO2-uitstoot in de keten te verminderen en het bewustzijn rondom de CO2-reductie te verhogen.</a:t>
            </a:r>
          </a:p>
          <a:p>
            <a:pPr lvl="4"/>
            <a:r>
              <a:rPr lang="nl-NL" dirty="0"/>
              <a:t>Logistiek</a:t>
            </a:r>
          </a:p>
          <a:p>
            <a:pPr lvl="5"/>
            <a:r>
              <a:rPr lang="nl-NL" dirty="0"/>
              <a:t>Toepassen logistieke HUB. Vanuit een centrale HUB worden de benodigde bouwmaterialen aangeleverd op de bouwplaats, waarbij afvalstoffen retour worden genomen en vervolgens gesorteerd op de centrale HUB.</a:t>
            </a:r>
          </a:p>
          <a:p>
            <a:pPr lvl="5"/>
            <a:r>
              <a:rPr lang="nl-NL" dirty="0"/>
              <a:t>Project specifieke toepassingen, zoals </a:t>
            </a:r>
            <a:r>
              <a:rPr lang="nl-NL" dirty="0" err="1"/>
              <a:t>steilranddijken</a:t>
            </a:r>
            <a:r>
              <a:rPr lang="nl-NL" dirty="0"/>
              <a:t> in het project </a:t>
            </a:r>
            <a:r>
              <a:rPr lang="nl-NL" dirty="0" err="1"/>
              <a:t>MooderMaas</a:t>
            </a:r>
            <a:r>
              <a:rPr lang="nl-NL" dirty="0"/>
              <a:t>.</a:t>
            </a:r>
          </a:p>
          <a:p>
            <a:pPr lvl="5"/>
            <a:r>
              <a:rPr lang="nl-NL" dirty="0"/>
              <a:t>Toepassen </a:t>
            </a:r>
            <a:r>
              <a:rPr lang="nl-NL" dirty="0" err="1"/>
              <a:t>emissieloos</a:t>
            </a:r>
            <a:r>
              <a:rPr lang="nl-NL" dirty="0"/>
              <a:t>-bouwmaterieel, hiertoe deelname aan </a:t>
            </a:r>
            <a:r>
              <a:rPr lang="nl-NL" dirty="0" err="1"/>
              <a:t>Emissieloos</a:t>
            </a:r>
            <a:r>
              <a:rPr lang="nl-NL" dirty="0"/>
              <a:t> Netwerk Infra (ENI).</a:t>
            </a:r>
          </a:p>
          <a:p>
            <a:pPr lvl="5"/>
            <a:r>
              <a:rPr lang="nl-NL" dirty="0"/>
              <a:t>Nieuw bedrijfsonderdeel Dura Vermeer Urban </a:t>
            </a:r>
            <a:r>
              <a:rPr lang="nl-NL" dirty="0" err="1"/>
              <a:t>Miner</a:t>
            </a:r>
            <a:r>
              <a:rPr lang="nl-NL" dirty="0"/>
              <a:t> voor hoogwaardig hergebruik van grondstoffen en materialen en zero </a:t>
            </a:r>
            <a:r>
              <a:rPr lang="nl-NL"/>
              <a:t>emissie stadslogistiek.</a:t>
            </a:r>
            <a:endParaRPr lang="nl-NL" dirty="0"/>
          </a:p>
          <a:p>
            <a:pPr lvl="5"/>
            <a:endParaRPr lang="nl-NL" dirty="0"/>
          </a:p>
          <a:p>
            <a:pPr lvl="4"/>
            <a:r>
              <a:rPr lang="nl-NL" dirty="0"/>
              <a:t>Asfalt</a:t>
            </a:r>
          </a:p>
          <a:p>
            <a:pPr lvl="5"/>
            <a:r>
              <a:rPr lang="nl-NL" dirty="0"/>
              <a:t>Deelname aan de Green Deal Duurzaam GWW 2.0. en de RVO sector meerjarenafspraken energie-efficiëntie (MJA3/MEE) voor de Asfaltindustrie.</a:t>
            </a:r>
          </a:p>
          <a:p>
            <a:pPr lvl="5"/>
            <a:r>
              <a:rPr lang="nl-NL" dirty="0"/>
              <a:t>Deelname aan de SKAO klankbordgroep van het project ‘op weg naar een </a:t>
            </a:r>
            <a:r>
              <a:rPr lang="nl-NL" dirty="0" err="1"/>
              <a:t>klimaatneutrale</a:t>
            </a:r>
            <a:r>
              <a:rPr lang="nl-NL" dirty="0"/>
              <a:t> infra’ (KNINFRA).</a:t>
            </a:r>
          </a:p>
          <a:p>
            <a:pPr lvl="5"/>
            <a:r>
              <a:rPr lang="nl-NL" dirty="0"/>
              <a:t>Stimuleren hergebruik van asfalt o.a. in de “Circulaire Weg”  en de </a:t>
            </a:r>
            <a:r>
              <a:rPr lang="nl-NL" dirty="0" err="1"/>
              <a:t>Asphalt</a:t>
            </a:r>
            <a:r>
              <a:rPr lang="nl-NL" dirty="0"/>
              <a:t> Recycling Train.</a:t>
            </a:r>
          </a:p>
          <a:p>
            <a:pPr lvl="5"/>
            <a:r>
              <a:rPr lang="nl-NL" dirty="0"/>
              <a:t>Toepassen van innovatieve asfaltmengsels zoals </a:t>
            </a:r>
            <a:r>
              <a:rPr lang="nl-NL" dirty="0" err="1"/>
              <a:t>Ecopave</a:t>
            </a:r>
            <a:r>
              <a:rPr lang="nl-NL" dirty="0"/>
              <a:t> XL met een langere levensduur.</a:t>
            </a:r>
          </a:p>
          <a:p>
            <a:pPr lvl="5"/>
            <a:r>
              <a:rPr lang="nl-NL" dirty="0"/>
              <a:t>Uitwerken levenscyclusanalyses (</a:t>
            </a:r>
            <a:r>
              <a:rPr lang="nl-NL" dirty="0" err="1"/>
              <a:t>LCA’s</a:t>
            </a:r>
            <a:r>
              <a:rPr lang="nl-NL" dirty="0"/>
              <a:t>) voor asfaltmengsels, waarmee een optimale keuze kan worden bewerkstelligd.</a:t>
            </a:r>
          </a:p>
          <a:p>
            <a:pPr lvl="5"/>
            <a:endParaRPr lang="nl-NL" dirty="0"/>
          </a:p>
          <a:p>
            <a:pPr lvl="4"/>
            <a:r>
              <a:rPr lang="nl-NL" dirty="0"/>
              <a:t>Beton</a:t>
            </a:r>
          </a:p>
          <a:p>
            <a:pPr lvl="5"/>
            <a:r>
              <a:rPr lang="nl-NL" dirty="0"/>
              <a:t>Deelname ketenconvenant Beton Bewust en ondertekening en deelname aan het Betonakkoord.</a:t>
            </a:r>
          </a:p>
          <a:p>
            <a:pPr lvl="5"/>
            <a:r>
              <a:rPr lang="nl-NL" dirty="0"/>
              <a:t>Hergebruik betonpuin en toepassen demontabel en circulair bouwen.</a:t>
            </a:r>
          </a:p>
          <a:p>
            <a:pPr lvl="5"/>
            <a:r>
              <a:rPr lang="nl-NL" dirty="0"/>
              <a:t>Toepassen houtbouw als alternatief voor betonbouw.</a:t>
            </a:r>
          </a:p>
          <a:p>
            <a:pPr lvl="5"/>
            <a:r>
              <a:rPr lang="nl-NL" dirty="0"/>
              <a:t>Circulair Renoveren; ontwikkelen circulaire renovatieschil in pilotproject.</a:t>
            </a:r>
          </a:p>
          <a:p>
            <a:pPr lvl="5"/>
            <a:endParaRPr lang="nl-NL" dirty="0"/>
          </a:p>
        </p:txBody>
      </p:sp>
      <p:sp>
        <p:nvSpPr>
          <p:cNvPr id="4" name="Titel 3"/>
          <p:cNvSpPr>
            <a:spLocks noGrp="1"/>
          </p:cNvSpPr>
          <p:nvPr>
            <p:ph type="ctrTitle"/>
          </p:nvPr>
        </p:nvSpPr>
        <p:spPr/>
        <p:txBody>
          <a:bodyPr/>
          <a:lstStyle/>
          <a:p>
            <a:r>
              <a:rPr lang="nl-NL" dirty="0"/>
              <a:t>Vervolgtraject</a:t>
            </a:r>
          </a:p>
        </p:txBody>
      </p:sp>
    </p:spTree>
    <p:extLst>
      <p:ext uri="{BB962C8B-B14F-4D97-AF65-F5344CB8AC3E}">
        <p14:creationId xmlns:p14="http://schemas.microsoft.com/office/powerpoint/2010/main" val="164463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67b68a023ce30e6359c9c332c373a5f2f256ffd"/>
  <p:tag name="ISPRING_RESOURCE_PATHS_HASH_2" val="497577b213d9861f7389186816fca83aedfa7ff"/>
  <p:tag name="SYSTEMID" val="38ea93fb-f5c0-434c-99ac-443772bfb8d5"/>
  <p:tag name="SYSTEMVERSION" val="2.0.0.0"/>
  <p:tag name="SYSTEMCULTURE" val="nl-NL"/>
  <p:tag name="SYSTEMLOCATION" val="Hoofddorp"/>
  <p:tag name="SYSTEMDATE" val="-8587175176854775808"/>
  <p:tag name="SYSTEMTEMPLATE" val="DuraVermeerDefaultTemplate"/>
</p:tagLst>
</file>

<file path=ppt/theme/theme1.xml><?xml version="1.0" encoding="utf-8"?>
<a:theme xmlns:a="http://schemas.openxmlformats.org/drawingml/2006/main" name="Dura Vermeer">
  <a:themeElements>
    <a:clrScheme name="Dura Vermeer">
      <a:dk1>
        <a:sysClr val="windowText" lastClr="000000"/>
      </a:dk1>
      <a:lt1>
        <a:sysClr val="window" lastClr="FFFFFF"/>
      </a:lt1>
      <a:dk2>
        <a:srgbClr val="005C51"/>
      </a:dk2>
      <a:lt2>
        <a:srgbClr val="F3E500"/>
      </a:lt2>
      <a:accent1>
        <a:srgbClr val="3F3F3F"/>
      </a:accent1>
      <a:accent2>
        <a:srgbClr val="005C51"/>
      </a:accent2>
      <a:accent3>
        <a:srgbClr val="F3E500"/>
      </a:accent3>
      <a:accent4>
        <a:srgbClr val="3F3F3F"/>
      </a:accent4>
      <a:accent5>
        <a:srgbClr val="005C51"/>
      </a:accent5>
      <a:accent6>
        <a:srgbClr val="F3E500"/>
      </a:accent6>
      <a:hlink>
        <a:srgbClr val="3F3F3F"/>
      </a:hlink>
      <a:folHlink>
        <a:srgbClr val="005C51"/>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smtClean="0">
            <a:solidFill>
              <a:schemeClr val="tx1">
                <a:lumMod val="75000"/>
                <a:lumOff val="25000"/>
              </a:schemeClr>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1_Dura Vermeer">
  <a:themeElements>
    <a:clrScheme name="Dura Vermeer">
      <a:dk1>
        <a:sysClr val="windowText" lastClr="000000"/>
      </a:dk1>
      <a:lt1>
        <a:sysClr val="window" lastClr="FFFFFF"/>
      </a:lt1>
      <a:dk2>
        <a:srgbClr val="005C51"/>
      </a:dk2>
      <a:lt2>
        <a:srgbClr val="F3E500"/>
      </a:lt2>
      <a:accent1>
        <a:srgbClr val="3F3F3F"/>
      </a:accent1>
      <a:accent2>
        <a:srgbClr val="005C51"/>
      </a:accent2>
      <a:accent3>
        <a:srgbClr val="F3E500"/>
      </a:accent3>
      <a:accent4>
        <a:srgbClr val="3F3F3F"/>
      </a:accent4>
      <a:accent5>
        <a:srgbClr val="005C51"/>
      </a:accent5>
      <a:accent6>
        <a:srgbClr val="F3E500"/>
      </a:accent6>
      <a:hlink>
        <a:srgbClr val="3F3F3F"/>
      </a:hlink>
      <a:folHlink>
        <a:srgbClr val="005C51"/>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smtClean="0">
            <a:solidFill>
              <a:schemeClr val="tx1">
                <a:lumMod val="75000"/>
                <a:lumOff val="25000"/>
              </a:schemeClr>
            </a:solidFill>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04F3A49280204FB90A57B8D441650A" ma:contentTypeVersion="7" ma:contentTypeDescription="Een nieuw document maken." ma:contentTypeScope="" ma:versionID="2c5c0c3ec962ef4b9793ff40cb85144c">
  <xsd:schema xmlns:xsd="http://www.w3.org/2001/XMLSchema" xmlns:xs="http://www.w3.org/2001/XMLSchema" xmlns:p="http://schemas.microsoft.com/office/2006/metadata/properties" xmlns:ns2="bbf6cb91-32e2-4410-8447-7c726526759b" targetNamespace="http://schemas.microsoft.com/office/2006/metadata/properties" ma:root="true" ma:fieldsID="0582423e609f74cd9ebd064aae66db4e" ns2:_="">
    <xsd:import namespace="bbf6cb91-32e2-4410-8447-7c726526759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f6cb91-32e2-4410-8447-7c72652675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783064-E38C-4BD7-9E0C-9179742E75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f6cb91-32e2-4410-8447-7c72652675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C80CFD-06CC-415F-822B-8B4DCCAE092D}">
  <ds:schemaRefs>
    <ds:schemaRef ds:uri="http://schemas.microsoft.com/sharepoint/v3/contenttype/forms"/>
  </ds:schemaRefs>
</ds:datastoreItem>
</file>

<file path=customXml/itemProps3.xml><?xml version="1.0" encoding="utf-8"?>
<ds:datastoreItem xmlns:ds="http://schemas.openxmlformats.org/officeDocument/2006/customXml" ds:itemID="{3DD16291-BA9E-4EDF-84FC-5B62AC7F3610}">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bbf6cb91-32e2-4410-8447-7c726526759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365</TotalTime>
  <Words>1593</Words>
  <Application>Microsoft Office PowerPoint</Application>
  <PresentationFormat>Aangepast</PresentationFormat>
  <Paragraphs>353</Paragraphs>
  <Slides>12</Slides>
  <Notes>1</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12</vt:i4>
      </vt:variant>
    </vt:vector>
  </HeadingPairs>
  <TitlesOfParts>
    <vt:vector size="19" baseType="lpstr">
      <vt:lpstr>Arial</vt:lpstr>
      <vt:lpstr>Arial Black</vt:lpstr>
      <vt:lpstr>Calibri</vt:lpstr>
      <vt:lpstr>Segoe UI Light</vt:lpstr>
      <vt:lpstr>Wingdings</vt:lpstr>
      <vt:lpstr>Dura Vermeer</vt:lpstr>
      <vt:lpstr>1_Dura Vermeer</vt:lpstr>
      <vt:lpstr>CO2-Prestatieladder</vt:lpstr>
      <vt:lpstr>Inleiding analyse scope 3 emissies</vt:lpstr>
      <vt:lpstr>Bedrijfsopbrengsten versus CO2 emissie</vt:lpstr>
      <vt:lpstr>Top-10 Scope 3 emissies Dura Vermeer 2021</vt:lpstr>
      <vt:lpstr>Toelichting Top-10</vt:lpstr>
      <vt:lpstr>Reductie CO2-uitstoot projecten Divisie Infra</vt:lpstr>
      <vt:lpstr>Business Travel</vt:lpstr>
      <vt:lpstr>Toelichting item afval</vt:lpstr>
      <vt:lpstr>Vervolgtraject</vt:lpstr>
      <vt:lpstr>Ketenanalyses</vt:lpstr>
      <vt:lpstr>Bijlage kwantitatieve scope 3 analyse</vt:lpstr>
      <vt:lpstr>Bijlage kwantitatieve scope 3 analyse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CO2-Prestatieladder</dc:title>
  <dc:creator>Baggerman, Theo</dc:creator>
  <cp:lastModifiedBy>Baggerman, Theo</cp:lastModifiedBy>
  <cp:revision>36</cp:revision>
  <dcterms:created xsi:type="dcterms:W3CDTF">2021-02-04T09:16:37Z</dcterms:created>
  <dcterms:modified xsi:type="dcterms:W3CDTF">2022-03-23T07:45:12Z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0x010100B904F3A49280204FB90A57B8D441650A</vt:lpwstr>
  </property>
</Properties>
</file>